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5B1A788-162D-4BF5-84C6-F3626F072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Data Anaysis Workbook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E631E52-8EC7-4C3C-9524-21EEB6AE1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20/04/2023 20:16:00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D5030D24-D3C9-417C-9422-1C2D04C6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>
            <a:extLst>
              <a:ext uri="{FF2B5EF4-FFF2-40B4-BE49-F238E27FC236}">
                <a16:creationId xmlns:a16="http://schemas.microsoft.com/office/drawing/2014/main" id="{E321A22C-1562-4A8C-992D-92610DA28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68"/>
            <a:ext cx="12192000" cy="63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and Tv Shows Per Year">
            <a:extLst>
              <a:ext uri="{FF2B5EF4-FFF2-40B4-BE49-F238E27FC236}">
                <a16:creationId xmlns:a16="http://schemas.microsoft.com/office/drawing/2014/main" id="{F84338ED-48E0-40F1-A97A-7D7BF6D33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74"/>
            <a:ext cx="12192000" cy="67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1EB97729-80D9-48E2-9269-33ABE2A8A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562" y="0"/>
            <a:ext cx="3020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 And Tv Distibution">
            <a:extLst>
              <a:ext uri="{FF2B5EF4-FFF2-40B4-BE49-F238E27FC236}">
                <a16:creationId xmlns:a16="http://schemas.microsoft.com/office/drawing/2014/main" id="{9B0742BB-AF3B-40CA-AAB8-C631EA9B3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34" y="0"/>
            <a:ext cx="7324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:a16="http://schemas.microsoft.com/office/drawing/2014/main" id="{45F0AAED-9D1F-4D9D-9744-F9B5B451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94" y="0"/>
            <a:ext cx="1013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Netflix Data Anaysis Workbook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Anaysis Workbook</dc:title>
  <dc:creator/>
  <cp:lastModifiedBy>Martin Kilombe</cp:lastModifiedBy>
  <cp:revision>1</cp:revision>
  <dcterms:created xsi:type="dcterms:W3CDTF">2023-04-20T17:16:09Z</dcterms:created>
  <dcterms:modified xsi:type="dcterms:W3CDTF">2023-04-20T17:17:53Z</dcterms:modified>
</cp:coreProperties>
</file>