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48C4F2-A5C4-4994-998F-FDBBD6A40B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Data Anaysis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57C563-432E-4AE0-93F7-F90774FFC6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20/04/2023 20:12:51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186472B-B252-489D-99D1-29220B16A5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2023-04-20T17:12:56Z</dcterms:created>
  <dcterms:modified xsi:type="dcterms:W3CDTF">2023-04-20T17:12:56Z</dcterms:modified>
</cp:coreProperties>
</file>