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177215-4440-4FAB-8F19-6BDEB787A5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Work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3A5F19-6BEF-4CE3-A450-C33BC25856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31/03/2023 15:29:55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United Kingdom Jobs By Demographics4" id="2" name="slide2">
            <a:extLst>
              <a:ext uri="{FF2B5EF4-FFF2-40B4-BE49-F238E27FC236}">
                <a16:creationId xmlns:a16="http://schemas.microsoft.com/office/drawing/2014/main" id="{87345D27-E5AA-4E4E-8E5D-7487955E9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United Kingdom Jobs By Demographics6" id="3" name="slide3">
            <a:extLst>
              <a:ext uri="{FF2B5EF4-FFF2-40B4-BE49-F238E27FC236}">
                <a16:creationId xmlns:a16="http://schemas.microsoft.com/office/drawing/2014/main" id="{515342ED-64F3-4791-8576-D877BB68D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United Kingdom Jobs By Demographics7" id="4" name="slide4">
            <a:extLst>
              <a:ext uri="{FF2B5EF4-FFF2-40B4-BE49-F238E27FC236}">
                <a16:creationId xmlns:a16="http://schemas.microsoft.com/office/drawing/2014/main" id="{52A6A244-2621-4EA5-9716-2BA5DB469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2023-03-31T12:30:10Z</dcterms:created>
  <dcterms:modified xsi:type="dcterms:W3CDTF">2023-03-31T12:30:10Z</dcterms:modified>
</cp:coreProperties>
</file>