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3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3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5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6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3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54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1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4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8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8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4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5A3F53-E680-41DA-AE89-77D2A08DB498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499F8-6FDC-4D74-B06A-CE0431AC2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676" y="1086338"/>
            <a:ext cx="8307754" cy="137029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w Modelica SS01 Black" panose="00000A00000000000000" pitchFamily="50" charset="0"/>
              </a:rPr>
              <a:t>JOD </a:t>
            </a:r>
            <a:r>
              <a:rPr lang="en-US" sz="3600" dirty="0" err="1" smtClean="0">
                <a:latin typeface="Bw Modelica SS01 Black" panose="00000A00000000000000" pitchFamily="50" charset="0"/>
              </a:rPr>
              <a:t>i</a:t>
            </a:r>
            <a:r>
              <a:rPr lang="en-US" sz="3600" dirty="0" smtClean="0">
                <a:latin typeface="Bw Modelica SS01 Black" panose="00000A00000000000000" pitchFamily="50" charset="0"/>
              </a:rPr>
              <a:t> </a:t>
            </a:r>
            <a:r>
              <a:rPr lang="en-US" sz="3600" dirty="0" err="1" smtClean="0">
                <a:latin typeface="Bw Modelica SS01 Black" panose="00000A00000000000000" pitchFamily="50" charset="0"/>
              </a:rPr>
              <a:t>njegova</a:t>
            </a:r>
            <a:r>
              <a:rPr lang="en-US" sz="3600" dirty="0" smtClean="0">
                <a:latin typeface="Bw Modelica SS01 Black" panose="00000A00000000000000" pitchFamily="50" charset="0"/>
              </a:rPr>
              <a:t> </a:t>
            </a:r>
            <a:r>
              <a:rPr lang="en-US" sz="3600" dirty="0" err="1" smtClean="0">
                <a:latin typeface="Bw Modelica SS01 Black" panose="00000A00000000000000" pitchFamily="50" charset="0"/>
              </a:rPr>
              <a:t>primena</a:t>
            </a:r>
            <a:r>
              <a:rPr lang="en-US" sz="3600" dirty="0" smtClean="0">
                <a:latin typeface="Bw Modelica SS01 Black" panose="00000A00000000000000" pitchFamily="50" charset="0"/>
              </a:rPr>
              <a:t> u </a:t>
            </a:r>
            <a:r>
              <a:rPr lang="en-US" sz="3600" dirty="0" err="1" smtClean="0">
                <a:latin typeface="Bw Modelica SS01 Black" panose="00000A00000000000000" pitchFamily="50" charset="0"/>
              </a:rPr>
              <a:t>medicini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76" y="2725994"/>
            <a:ext cx="2173654" cy="2540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01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0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Fizicke</a:t>
            </a:r>
            <a:r>
              <a:rPr lang="en-US" sz="3200" dirty="0" smtClean="0"/>
              <a:t> </a:t>
            </a:r>
            <a:r>
              <a:rPr lang="en-US" sz="3200" dirty="0" err="1" smtClean="0"/>
              <a:t>osobine</a:t>
            </a:r>
            <a:endParaRPr lang="ru-RU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98612" y="2956689"/>
            <a:ext cx="4895055" cy="2544822"/>
          </a:xfrm>
        </p:spPr>
        <p:txBody>
          <a:bodyPr/>
          <a:lstStyle/>
          <a:p>
            <a:r>
              <a:rPr lang="en-US" dirty="0" err="1" smtClean="0"/>
              <a:t>Diatomski</a:t>
            </a:r>
            <a:r>
              <a:rPr lang="en-US" dirty="0" smtClean="0"/>
              <a:t> je </a:t>
            </a:r>
            <a:r>
              <a:rPr lang="en-US" dirty="0" err="1" smtClean="0"/>
              <a:t>nemetal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Cvrstog</a:t>
            </a:r>
            <a:r>
              <a:rPr lang="en-US" dirty="0" smtClean="0"/>
              <a:t> </a:t>
            </a:r>
            <a:r>
              <a:rPr lang="en-US" dirty="0" err="1" smtClean="0"/>
              <a:t>agregatnog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Tamnosive</a:t>
            </a:r>
            <a:r>
              <a:rPr lang="en-US" dirty="0" smtClean="0"/>
              <a:t> </a:t>
            </a:r>
            <a:r>
              <a:rPr lang="en-US" dirty="0" err="1" smtClean="0"/>
              <a:t>boje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Sagoreva</a:t>
            </a:r>
            <a:r>
              <a:rPr lang="en-US" dirty="0" smtClean="0"/>
              <a:t> </a:t>
            </a:r>
            <a:r>
              <a:rPr lang="en-US" dirty="0" err="1" smtClean="0"/>
              <a:t>ljubicastom</a:t>
            </a:r>
            <a:r>
              <a:rPr lang="en-US" dirty="0" smtClean="0"/>
              <a:t> </a:t>
            </a:r>
            <a:r>
              <a:rPr lang="en-US" dirty="0" err="1" smtClean="0"/>
              <a:t>svetloscu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956689"/>
            <a:ext cx="4895850" cy="2544822"/>
          </a:xfrm>
        </p:spPr>
      </p:pic>
    </p:spTree>
    <p:extLst>
      <p:ext uri="{BB962C8B-B14F-4D97-AF65-F5344CB8AC3E}">
        <p14:creationId xmlns:p14="http://schemas.microsoft.com/office/powerpoint/2010/main" val="32499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Hemijske</a:t>
            </a:r>
            <a:r>
              <a:rPr lang="en-US" sz="3200" dirty="0" smtClean="0"/>
              <a:t> </a:t>
            </a:r>
            <a:r>
              <a:rPr lang="en-US" sz="3200" dirty="0" err="1" smtClean="0"/>
              <a:t>osobine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 vodonikom jod reaguje dajuci </a:t>
            </a:r>
            <a:r>
              <a:rPr lang="en-US" u="sng" dirty="0" smtClean="0">
                <a:solidFill>
                  <a:srgbClr val="30ACEC"/>
                </a:solidFill>
              </a:rPr>
              <a:t>jodovodonik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 amonijakom desava se eksplozivna reakcija  zbog znatnog povecanja zapremine.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8" y="3570990"/>
            <a:ext cx="1486107" cy="409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32" y="4940147"/>
            <a:ext cx="264832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33643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Primena</a:t>
            </a:r>
            <a:r>
              <a:rPr lang="en-US" sz="3200" dirty="0" smtClean="0"/>
              <a:t> </a:t>
            </a:r>
            <a:r>
              <a:rPr lang="en-US" sz="3200" dirty="0" err="1" smtClean="0"/>
              <a:t>joda</a:t>
            </a:r>
            <a:r>
              <a:rPr lang="en-US" sz="3200" dirty="0" smtClean="0"/>
              <a:t> u </a:t>
            </a:r>
            <a:r>
              <a:rPr lang="en-US" sz="3200" dirty="0" err="1" smtClean="0"/>
              <a:t>medicini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593969"/>
            <a:ext cx="4895055" cy="5197231"/>
          </a:xfrm>
        </p:spPr>
        <p:txBody>
          <a:bodyPr/>
          <a:lstStyle/>
          <a:p>
            <a:r>
              <a:rPr lang="en-US" dirty="0" smtClean="0"/>
              <a:t>5-procentni </a:t>
            </a:r>
            <a:r>
              <a:rPr lang="en-US" dirty="0" err="1" smtClean="0"/>
              <a:t>alkoholni</a:t>
            </a:r>
            <a:r>
              <a:rPr lang="en-US" dirty="0" smtClean="0"/>
              <a:t> </a:t>
            </a:r>
            <a:r>
              <a:rPr lang="en-US" dirty="0" err="1" smtClean="0"/>
              <a:t>rastvor</a:t>
            </a:r>
            <a:r>
              <a:rPr lang="en-US" dirty="0" smtClean="0"/>
              <a:t> </a:t>
            </a:r>
            <a:r>
              <a:rPr lang="en-US" dirty="0" err="1" smtClean="0"/>
              <a:t>joda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dezinfekciju</a:t>
            </a:r>
            <a:r>
              <a:rPr lang="en-US" dirty="0" smtClean="0"/>
              <a:t> </a:t>
            </a:r>
            <a:r>
              <a:rPr lang="en-US" dirty="0" err="1" smtClean="0"/>
              <a:t>koze</a:t>
            </a:r>
            <a:r>
              <a:rPr lang="en-US" dirty="0" smtClean="0"/>
              <a:t> </a:t>
            </a:r>
            <a:r>
              <a:rPr lang="en-US" dirty="0" err="1" smtClean="0"/>
              <a:t>oko</a:t>
            </a:r>
            <a:r>
              <a:rPr lang="en-US" dirty="0" smtClean="0"/>
              <a:t> rana.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brojem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misicnih</a:t>
            </a:r>
            <a:r>
              <a:rPr lang="en-US" dirty="0" smtClean="0"/>
              <a:t> </a:t>
            </a:r>
            <a:r>
              <a:rPr lang="en-US" dirty="0" err="1" smtClean="0"/>
              <a:t>injekcija</a:t>
            </a:r>
            <a:r>
              <a:rPr lang="en-US" dirty="0" smtClean="0"/>
              <a:t>, </a:t>
            </a:r>
            <a:r>
              <a:rPr lang="en-US" dirty="0" err="1" smtClean="0"/>
              <a:t>pacijentu</a:t>
            </a:r>
            <a:r>
              <a:rPr lang="en-US" dirty="0" smtClean="0"/>
              <a:t> se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jodna</a:t>
            </a:r>
            <a:r>
              <a:rPr lang="en-US" dirty="0" smtClean="0"/>
              <a:t> </a:t>
            </a:r>
            <a:r>
              <a:rPr lang="en-US" dirty="0" err="1" smtClean="0"/>
              <a:t>mrezica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njihovom</a:t>
            </a:r>
            <a:r>
              <a:rPr lang="en-US" dirty="0" smtClean="0"/>
              <a:t> </a:t>
            </a:r>
            <a:r>
              <a:rPr lang="en-US" dirty="0" err="1" smtClean="0"/>
              <a:t>mestu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rendgenskim</a:t>
            </a:r>
            <a:r>
              <a:rPr lang="en-US" dirty="0" smtClean="0"/>
              <a:t> I </a:t>
            </a:r>
            <a:r>
              <a:rPr lang="en-US" dirty="0" err="1" smtClean="0"/>
              <a:t>tomografskim</a:t>
            </a:r>
            <a:r>
              <a:rPr lang="en-US" dirty="0" smtClean="0"/>
              <a:t> </a:t>
            </a:r>
            <a:r>
              <a:rPr lang="en-US" dirty="0" err="1" smtClean="0"/>
              <a:t>snimcima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kontrastna</a:t>
            </a:r>
            <a:r>
              <a:rPr lang="en-US" dirty="0" smtClean="0"/>
              <a:t> </a:t>
            </a:r>
            <a:r>
              <a:rPr lang="en-US" dirty="0" err="1" smtClean="0"/>
              <a:t>sredstva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sadrze</a:t>
            </a:r>
            <a:r>
              <a:rPr lang="en-US" dirty="0" smtClean="0"/>
              <a:t> jod.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69" y="2768600"/>
            <a:ext cx="2081731" cy="123287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39" y="1014046"/>
            <a:ext cx="1607038" cy="1607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7" y="4376615"/>
            <a:ext cx="4508986" cy="17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Stitna</a:t>
            </a:r>
            <a:r>
              <a:rPr lang="en-US" dirty="0" smtClean="0"/>
              <a:t> </a:t>
            </a:r>
            <a:r>
              <a:rPr lang="en-US" dirty="0" err="1" smtClean="0"/>
              <a:t>zlezda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Nedostatak</a:t>
            </a:r>
            <a:r>
              <a:rPr lang="en-US" dirty="0" smtClean="0"/>
              <a:t> </a:t>
            </a:r>
            <a:r>
              <a:rPr lang="en-US" dirty="0" err="1" smtClean="0"/>
              <a:t>joda</a:t>
            </a:r>
            <a:r>
              <a:rPr lang="en-US" dirty="0" smtClean="0"/>
              <a:t> u </a:t>
            </a:r>
            <a:r>
              <a:rPr lang="en-US" dirty="0" err="1" smtClean="0"/>
              <a:t>organizmu</a:t>
            </a:r>
            <a:r>
              <a:rPr lang="en-US" dirty="0" smtClean="0"/>
              <a:t> </a:t>
            </a:r>
            <a:r>
              <a:rPr lang="en-US" dirty="0" err="1" smtClean="0"/>
              <a:t>uzrokuje</a:t>
            </a:r>
            <a:r>
              <a:rPr lang="en-US" dirty="0" smtClean="0"/>
              <a:t> </a:t>
            </a:r>
            <a:r>
              <a:rPr lang="en-US" dirty="0" err="1" smtClean="0"/>
              <a:t>obolevanje</a:t>
            </a:r>
            <a:r>
              <a:rPr lang="en-US" dirty="0" smtClean="0"/>
              <a:t> </a:t>
            </a:r>
            <a:r>
              <a:rPr lang="en-US" dirty="0" err="1" smtClean="0"/>
              <a:t>stitne</a:t>
            </a:r>
            <a:r>
              <a:rPr lang="en-US" dirty="0" smtClean="0"/>
              <a:t> </a:t>
            </a:r>
            <a:r>
              <a:rPr lang="en-US" dirty="0" err="1" smtClean="0"/>
              <a:t>zlezde</a:t>
            </a:r>
            <a:endParaRPr lang="en-US" dirty="0" smtClean="0"/>
          </a:p>
          <a:p>
            <a:r>
              <a:rPr lang="en-US" dirty="0" err="1" smtClean="0"/>
              <a:t>Simptomi</a:t>
            </a:r>
            <a:r>
              <a:rPr lang="en-US" dirty="0" smtClean="0"/>
              <a:t> </a:t>
            </a:r>
            <a:r>
              <a:rPr lang="en-US" dirty="0" err="1" smtClean="0"/>
              <a:t>nedostatka</a:t>
            </a:r>
            <a:r>
              <a:rPr lang="en-US" dirty="0"/>
              <a:t> </a:t>
            </a:r>
            <a:r>
              <a:rPr lang="en-US" dirty="0" err="1" smtClean="0"/>
              <a:t>joda</a:t>
            </a:r>
            <a:r>
              <a:rPr lang="en-US" dirty="0" smtClean="0"/>
              <a:t>:  </a:t>
            </a:r>
            <a:r>
              <a:rPr lang="en-US" dirty="0" err="1" smtClean="0"/>
              <a:t>umor</a:t>
            </a:r>
            <a:r>
              <a:rPr lang="en-US" dirty="0" smtClean="0"/>
              <a:t>, </a:t>
            </a:r>
            <a:r>
              <a:rPr lang="en-US" dirty="0" err="1" smtClean="0"/>
              <a:t>glavobolja</a:t>
            </a:r>
            <a:r>
              <a:rPr lang="en-US" dirty="0" smtClean="0"/>
              <a:t>, </a:t>
            </a:r>
            <a:r>
              <a:rPr lang="en-US" dirty="0" err="1" smtClean="0"/>
              <a:t>nervoznost</a:t>
            </a:r>
            <a:r>
              <a:rPr lang="en-US" dirty="0" smtClean="0"/>
              <a:t>, </a:t>
            </a:r>
            <a:r>
              <a:rPr lang="en-US" dirty="0" err="1" smtClean="0"/>
              <a:t>aritmija</a:t>
            </a:r>
            <a:r>
              <a:rPr lang="en-US" dirty="0" smtClean="0"/>
              <a:t>, pad </a:t>
            </a:r>
            <a:r>
              <a:rPr lang="en-US" dirty="0" err="1" smtClean="0"/>
              <a:t>nivoa</a:t>
            </a:r>
            <a:r>
              <a:rPr lang="en-US" dirty="0" smtClean="0"/>
              <a:t> </a:t>
            </a:r>
            <a:r>
              <a:rPr lang="en-US" dirty="0" err="1" smtClean="0"/>
              <a:t>hemoglobina</a:t>
            </a:r>
            <a:r>
              <a:rPr lang="en-US" dirty="0" smtClean="0"/>
              <a:t> u </a:t>
            </a:r>
            <a:r>
              <a:rPr lang="en-US" dirty="0" err="1" smtClean="0"/>
              <a:t>krvi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Jod-131 se, </a:t>
            </a:r>
            <a:r>
              <a:rPr lang="en-US" dirty="0" err="1" smtClean="0"/>
              <a:t>poput</a:t>
            </a:r>
            <a:r>
              <a:rPr lang="en-US" dirty="0" smtClean="0"/>
              <a:t> </a:t>
            </a:r>
            <a:r>
              <a:rPr lang="en-US" dirty="0" err="1" smtClean="0"/>
              <a:t>nekih</a:t>
            </a:r>
            <a:r>
              <a:rPr lang="en-US" dirty="0" smtClean="0"/>
              <a:t> </a:t>
            </a:r>
            <a:r>
              <a:rPr lang="en-US" dirty="0" err="1" smtClean="0"/>
              <a:t>radioaktivnih</a:t>
            </a:r>
            <a:r>
              <a:rPr lang="en-US" dirty="0" smtClean="0"/>
              <a:t> </a:t>
            </a:r>
            <a:r>
              <a:rPr lang="en-US" dirty="0" err="1" smtClean="0"/>
              <a:t>izotopa</a:t>
            </a:r>
            <a:r>
              <a:rPr lang="en-US" dirty="0" smtClean="0"/>
              <a:t> </a:t>
            </a:r>
            <a:r>
              <a:rPr lang="en-US" dirty="0" err="1" smtClean="0"/>
              <a:t>joda</a:t>
            </a:r>
            <a:r>
              <a:rPr lang="en-US" dirty="0" smtClean="0"/>
              <a:t>, </a:t>
            </a:r>
            <a:r>
              <a:rPr lang="en-US" dirty="0" err="1" smtClean="0"/>
              <a:t>koristi</a:t>
            </a:r>
            <a:r>
              <a:rPr lang="en-US" dirty="0" smtClean="0"/>
              <a:t> u </a:t>
            </a:r>
            <a:r>
              <a:rPr lang="en-US" dirty="0" err="1" smtClean="0"/>
              <a:t>medicini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dijagnozu</a:t>
            </a:r>
            <a:r>
              <a:rPr lang="en-US" dirty="0" smtClean="0"/>
              <a:t> I </a:t>
            </a:r>
            <a:r>
              <a:rPr lang="en-US" dirty="0" err="1" smtClean="0"/>
              <a:t>lecenje</a:t>
            </a:r>
            <a:r>
              <a:rPr lang="en-US" dirty="0" smtClean="0"/>
              <a:t> </a:t>
            </a:r>
            <a:r>
              <a:rPr lang="en-US" dirty="0" err="1" smtClean="0"/>
              <a:t>stitne</a:t>
            </a:r>
            <a:r>
              <a:rPr lang="en-US" dirty="0" smtClean="0"/>
              <a:t> </a:t>
            </a:r>
            <a:r>
              <a:rPr lang="en-US" dirty="0" err="1" smtClean="0"/>
              <a:t>zlezde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Osim</a:t>
            </a:r>
            <a:r>
              <a:rPr lang="en-US" dirty="0" smtClean="0"/>
              <a:t> </a:t>
            </a:r>
            <a:r>
              <a:rPr lang="en-US" dirty="0" err="1" smtClean="0"/>
              <a:t>stitne</a:t>
            </a:r>
            <a:r>
              <a:rPr lang="en-US" dirty="0" smtClean="0"/>
              <a:t> </a:t>
            </a:r>
            <a:r>
              <a:rPr lang="en-US" dirty="0" err="1" smtClean="0"/>
              <a:t>zlezde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lecenje</a:t>
            </a:r>
            <a:r>
              <a:rPr lang="en-US" dirty="0" smtClean="0"/>
              <a:t> </a:t>
            </a:r>
            <a:r>
              <a:rPr lang="en-US" dirty="0" err="1" smtClean="0"/>
              <a:t>Grajvsove</a:t>
            </a:r>
            <a:r>
              <a:rPr lang="en-US" dirty="0" smtClean="0"/>
              <a:t> </a:t>
            </a:r>
            <a:r>
              <a:rPr lang="en-US" dirty="0" err="1" smtClean="0"/>
              <a:t>bolesti</a:t>
            </a:r>
            <a:r>
              <a:rPr lang="en-US" dirty="0" smtClean="0"/>
              <a:t> I </a:t>
            </a:r>
            <a:r>
              <a:rPr lang="en-US" dirty="0" err="1" smtClean="0"/>
              <a:t>nekih</a:t>
            </a:r>
            <a:r>
              <a:rPr lang="en-US" dirty="0" smtClean="0"/>
              <a:t> </a:t>
            </a:r>
            <a:r>
              <a:rPr lang="en-US" dirty="0" err="1" smtClean="0"/>
              <a:t>tumora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93" y="2667000"/>
            <a:ext cx="4674613" cy="3124200"/>
          </a:xfrm>
        </p:spPr>
      </p:pic>
    </p:spTree>
    <p:extLst>
      <p:ext uri="{BB962C8B-B14F-4D97-AF65-F5344CB8AC3E}">
        <p14:creationId xmlns:p14="http://schemas.microsoft.com/office/powerpoint/2010/main" val="21801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70010" y="330019"/>
            <a:ext cx="10018713" cy="100036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Ostala</a:t>
            </a:r>
            <a:r>
              <a:rPr lang="en-US" sz="3200" dirty="0" smtClean="0"/>
              <a:t> </a:t>
            </a:r>
            <a:r>
              <a:rPr lang="en-US" sz="3200" dirty="0" err="1" smtClean="0"/>
              <a:t>primena</a:t>
            </a:r>
            <a:r>
              <a:rPr lang="en-US" sz="3200" dirty="0" smtClean="0"/>
              <a:t> </a:t>
            </a:r>
            <a:r>
              <a:rPr lang="en-US" sz="3200" dirty="0" err="1" smtClean="0"/>
              <a:t>joda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484312" y="1094154"/>
            <a:ext cx="4895055" cy="5259753"/>
          </a:xfrm>
        </p:spPr>
        <p:txBody>
          <a:bodyPr>
            <a:normAutofit/>
          </a:bodyPr>
          <a:lstStyle/>
          <a:p>
            <a:r>
              <a:rPr lang="en-US" b="1" dirty="0" smtClean="0"/>
              <a:t>Kriminalistika -</a:t>
            </a:r>
            <a:r>
              <a:rPr lang="en-US" dirty="0" smtClean="0"/>
              <a:t> </a:t>
            </a:r>
            <a:r>
              <a:rPr lang="en-US" dirty="0" err="1" smtClean="0"/>
              <a:t>parovi</a:t>
            </a:r>
            <a:r>
              <a:rPr lang="en-US" dirty="0" smtClean="0"/>
              <a:t> </a:t>
            </a:r>
            <a:r>
              <a:rPr lang="en-US" dirty="0" err="1" smtClean="0"/>
              <a:t>joda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nalazenje</a:t>
            </a:r>
            <a:r>
              <a:rPr lang="en-US" dirty="0" smtClean="0"/>
              <a:t> </a:t>
            </a:r>
            <a:r>
              <a:rPr lang="en-US" dirty="0" err="1" smtClean="0"/>
              <a:t>otisaka</a:t>
            </a:r>
            <a:r>
              <a:rPr lang="en-US" dirty="0" smtClean="0"/>
              <a:t> </a:t>
            </a:r>
            <a:r>
              <a:rPr lang="en-US" dirty="0" err="1" smtClean="0"/>
              <a:t>prstiju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papirnim</a:t>
            </a:r>
            <a:r>
              <a:rPr lang="en-US" dirty="0" smtClean="0"/>
              <a:t> </a:t>
            </a:r>
            <a:r>
              <a:rPr lang="en-US" dirty="0" err="1" smtClean="0"/>
              <a:t>povrsinama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Pravljenje akumulatora - </a:t>
            </a:r>
            <a:r>
              <a:rPr lang="en-US" dirty="0" err="1" smtClean="0"/>
              <a:t>litium-jodovih</a:t>
            </a:r>
            <a:r>
              <a:rPr lang="en-US" dirty="0" smtClean="0"/>
              <a:t> akumulatora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automobile.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Laserski termonuklearni sintez – </a:t>
            </a: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organojodna</a:t>
            </a:r>
            <a:r>
              <a:rPr lang="en-US" dirty="0" smtClean="0"/>
              <a:t> </a:t>
            </a:r>
            <a:r>
              <a:rPr lang="en-US" dirty="0" err="1" smtClean="0"/>
              <a:t>jedinjenja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proizvodnju</a:t>
            </a:r>
            <a:r>
              <a:rPr lang="en-US" dirty="0" smtClean="0"/>
              <a:t> </a:t>
            </a:r>
            <a:r>
              <a:rPr lang="en-US" dirty="0" err="1" smtClean="0"/>
              <a:t>gasnih</a:t>
            </a:r>
            <a:r>
              <a:rPr lang="en-US" dirty="0" smtClean="0"/>
              <a:t> </a:t>
            </a:r>
            <a:r>
              <a:rPr lang="en-US" dirty="0" err="1" smtClean="0"/>
              <a:t>lasera</a:t>
            </a:r>
            <a:r>
              <a:rPr lang="en-US" dirty="0" smtClean="0"/>
              <a:t>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 smtClean="0"/>
              <a:t>snage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aktiviranih</a:t>
            </a:r>
            <a:r>
              <a:rPr lang="en-US" dirty="0" smtClean="0"/>
              <a:t> </a:t>
            </a:r>
            <a:r>
              <a:rPr lang="en-US" dirty="0" err="1" smtClean="0"/>
              <a:t>atoma</a:t>
            </a:r>
            <a:r>
              <a:rPr lang="en-US" dirty="0" smtClean="0"/>
              <a:t> </a:t>
            </a:r>
            <a:r>
              <a:rPr lang="en-US" dirty="0" err="1" smtClean="0"/>
              <a:t>joda</a:t>
            </a:r>
            <a:r>
              <a:rPr lang="en-US" dirty="0" smtClean="0"/>
              <a:t>.</a:t>
            </a:r>
            <a:endParaRPr lang="ru-RU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01" y="4691366"/>
            <a:ext cx="2654484" cy="149314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01" y="3003615"/>
            <a:ext cx="2500224" cy="14171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01" y="1299861"/>
            <a:ext cx="2834238" cy="15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545" y="1729874"/>
            <a:ext cx="10018709" cy="1468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Bw Modelica SS01 Black" panose="00000A00000000000000" pitchFamily="50" charset="0"/>
              </a:rPr>
              <a:t>Hvala</a:t>
            </a:r>
            <a:r>
              <a:rPr lang="en-US" sz="4800" dirty="0" smtClean="0">
                <a:latin typeface="Bw Modelica SS01 Black" panose="00000A00000000000000" pitchFamily="50" charset="0"/>
              </a:rPr>
              <a:t> </a:t>
            </a:r>
            <a:r>
              <a:rPr lang="en-US" sz="4800" dirty="0" err="1" smtClean="0">
                <a:latin typeface="Bw Modelica SS01 Black" panose="00000A00000000000000" pitchFamily="50" charset="0"/>
              </a:rPr>
              <a:t>na</a:t>
            </a:r>
            <a:r>
              <a:rPr lang="en-US" sz="4800" dirty="0" smtClean="0">
                <a:latin typeface="Bw Modelica SS01 Black" panose="00000A00000000000000" pitchFamily="50" charset="0"/>
              </a:rPr>
              <a:t> </a:t>
            </a:r>
            <a:r>
              <a:rPr lang="en-US" sz="4800" dirty="0" err="1" smtClean="0">
                <a:latin typeface="Bw Modelica SS01 Black" panose="00000A00000000000000" pitchFamily="50" charset="0"/>
              </a:rPr>
              <a:t>paznji</a:t>
            </a:r>
            <a:endParaRPr lang="ru-RU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12326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Martin </a:t>
            </a:r>
            <a:r>
              <a:rPr lang="en-US" dirty="0" err="1" smtClean="0"/>
              <a:t>Kragovic</a:t>
            </a:r>
            <a:endParaRPr lang="en-US" dirty="0" smtClean="0"/>
          </a:p>
          <a:p>
            <a:pPr algn="l"/>
            <a:r>
              <a:rPr lang="en-US" dirty="0" smtClean="0"/>
              <a:t>Prof.  Tanja </a:t>
            </a:r>
            <a:r>
              <a:rPr lang="en-US" dirty="0" err="1" smtClean="0"/>
              <a:t>Minic</a:t>
            </a:r>
            <a:endParaRPr lang="en-US" dirty="0" smtClean="0"/>
          </a:p>
          <a:p>
            <a:pPr algn="l"/>
            <a:r>
              <a:rPr lang="en-US" dirty="0" err="1" smtClean="0"/>
              <a:t>Gimnazija</a:t>
            </a:r>
            <a:r>
              <a:rPr lang="en-US" dirty="0" smtClean="0"/>
              <a:t> </a:t>
            </a:r>
            <a:r>
              <a:rPr lang="en-US" dirty="0" err="1" smtClean="0"/>
              <a:t>Kosovska</a:t>
            </a:r>
            <a:r>
              <a:rPr lang="en-US" dirty="0" smtClean="0"/>
              <a:t> </a:t>
            </a:r>
            <a:r>
              <a:rPr lang="en-US" dirty="0" err="1" smtClean="0"/>
              <a:t>Mitrovica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5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207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Bw Modelica SS01 Black</vt:lpstr>
      <vt:lpstr>Corbel</vt:lpstr>
      <vt:lpstr>Parallax</vt:lpstr>
      <vt:lpstr>JOD i njegova primena u medicini</vt:lpstr>
      <vt:lpstr>Fizicke osobine</vt:lpstr>
      <vt:lpstr>Hemijske osobine</vt:lpstr>
      <vt:lpstr>Primena joda u medicini</vt:lpstr>
      <vt:lpstr>Stitna zlezda</vt:lpstr>
      <vt:lpstr>Ostala primena joda </vt:lpstr>
      <vt:lpstr>Hvala na paznji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2020-12-01T18:48:17Z</dcterms:created>
  <dcterms:modified xsi:type="dcterms:W3CDTF">2020-12-01T20:31:40Z</dcterms:modified>
</cp:coreProperties>
</file>