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1" r:id="rId4"/>
    <p:sldId id="267" r:id="rId5"/>
    <p:sldId id="268" r:id="rId6"/>
    <p:sldId id="274" r:id="rId7"/>
    <p:sldId id="275" r:id="rId8"/>
    <p:sldId id="276" r:id="rId9"/>
    <p:sldId id="269" r:id="rId10"/>
    <p:sldId id="277" r:id="rId11"/>
    <p:sldId id="270" r:id="rId12"/>
    <p:sldId id="271" r:id="rId13"/>
    <p:sldId id="272" r:id="rId14"/>
    <p:sldId id="273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34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03477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622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567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870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Android Permission</a:t>
            </a:r>
            <a:r>
              <a:rPr lang="en-US" altLang="zh-CN" dirty="0"/>
              <a:t> Model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2018/06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 ROM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/data/system/appops.xml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44" y="1562970"/>
            <a:ext cx="4191585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6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Installed Packages List Permission</a:t>
            </a:r>
          </a:p>
          <a:p>
            <a:r>
              <a:rPr lang="en-US" altLang="zh-CN" dirty="0"/>
              <a:t>Installed Packages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File : /data/system/packages.xml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Memory : </a:t>
            </a:r>
            <a:r>
              <a:rPr lang="en-US" altLang="zh-CN" dirty="0" err="1"/>
              <a:t>PackageManagerService</a:t>
            </a:r>
            <a:r>
              <a:rPr lang="en-US" altLang="zh-CN" dirty="0"/>
              <a:t>  </a:t>
            </a:r>
            <a:r>
              <a:rPr lang="en-US" altLang="zh-CN" dirty="0" err="1"/>
              <a:t>system_service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039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Xposed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F625B5-6605-4B23-96FF-6302A1F70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844" y="1017725"/>
            <a:ext cx="1842188" cy="37200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BC5EDF-1318-4B16-AC1F-041B9AA62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11" y="1573024"/>
            <a:ext cx="3853338" cy="325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92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Custom ROM : MI 7.0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4051"/>
            <a:ext cx="9144000" cy="204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8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70249"/>
            <a:ext cx="8520600" cy="5727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US" altLang="zh-CN" sz="6000" dirty="0"/>
          </a:p>
          <a:p>
            <a:pPr marL="114300" indent="0" algn="ctr">
              <a:buNone/>
            </a:pPr>
            <a:r>
              <a:rPr lang="en-US" altLang="zh-CN" sz="6000" dirty="0"/>
              <a:t>THANKS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1121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Contents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Basic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Android Permission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Custom ROM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Problem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Basic : sandbox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User ID - </a:t>
            </a:r>
            <a:r>
              <a:rPr lang="zh-CN" sz="1350" dirty="0">
                <a:solidFill>
                  <a:srgbClr val="333333"/>
                </a:solidFill>
                <a:highlight>
                  <a:srgbClr val="FFFFFF"/>
                </a:highlight>
              </a:rPr>
              <a:t>Each application has a unique User ID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dirty="0"/>
              <a:t>Group ID - </a:t>
            </a:r>
            <a:r>
              <a:rPr lang="zh-CN" sz="1350" dirty="0">
                <a:solidFill>
                  <a:srgbClr val="333333"/>
                </a:solidFill>
                <a:highlight>
                  <a:srgbClr val="FFFFFF"/>
                </a:highlight>
              </a:rPr>
              <a:t>Each User ID has a unique Group ID, and this Group ID may belong to members of other GroupID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dirty="0"/>
              <a:t>Groups - </a:t>
            </a:r>
            <a:r>
              <a:rPr lang="zh-CN" sz="1350" dirty="0">
                <a:solidFill>
                  <a:srgbClr val="333333"/>
                </a:solidFill>
                <a:highlight>
                  <a:srgbClr val="FFFFFF"/>
                </a:highlight>
              </a:rPr>
              <a:t>Each Group ID belongs to certain groups such as inet for internet, sdcard_rw for External storage read-write, etc.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64" y="3119654"/>
            <a:ext cx="6163535" cy="6573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Permission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Android M Less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Install Permission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/data/system/packages.xml</a:t>
            </a:r>
            <a:endParaRPr lang="zh-CN" altLang="en-US" dirty="0"/>
          </a:p>
        </p:txBody>
      </p:sp>
      <p:pic>
        <p:nvPicPr>
          <p:cNvPr id="4" name="图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14" y="2542671"/>
            <a:ext cx="5274310" cy="14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8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Permission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Android M 6.0</a:t>
            </a:r>
          </a:p>
          <a:p>
            <a:r>
              <a:rPr lang="en-US" altLang="zh-CN" dirty="0"/>
              <a:t>Permission Category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Normal , Dangerous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frameworks/base/core/res/AndroidManifest.xml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Frameworks/base/data/</a:t>
            </a:r>
            <a:r>
              <a:rPr lang="en-US" altLang="zh-CN" dirty="0" err="1"/>
              <a:t>etc</a:t>
            </a:r>
            <a:r>
              <a:rPr lang="en-US" altLang="zh-CN" dirty="0"/>
              <a:t>/platform.xml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System/core/include/private/</a:t>
            </a:r>
            <a:r>
              <a:rPr lang="en-US" altLang="zh-CN" dirty="0" err="1"/>
              <a:t>android_filesystem_config.h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1765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Permission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Install Permission</a:t>
            </a:r>
          </a:p>
          <a:p>
            <a:r>
              <a:rPr lang="en-US" altLang="zh-CN" dirty="0"/>
              <a:t>/data/system/packages.xml</a:t>
            </a:r>
          </a:p>
          <a:p>
            <a:endParaRPr lang="zh-CN" altLang="en-US" dirty="0"/>
          </a:p>
        </p:txBody>
      </p:sp>
      <p:pic>
        <p:nvPicPr>
          <p:cNvPr id="4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29" y="2360810"/>
            <a:ext cx="5274310" cy="12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4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Permission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Runtime Permission</a:t>
            </a:r>
          </a:p>
          <a:p>
            <a:r>
              <a:rPr lang="en-US" altLang="zh-CN" dirty="0"/>
              <a:t>/data/system/users/0/runtime-permissions.xml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28" y="2159044"/>
            <a:ext cx="527431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7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Permission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Compatible</a:t>
            </a:r>
          </a:p>
          <a:p>
            <a:r>
              <a:rPr lang="en-US" altLang="zh-CN" dirty="0"/>
              <a:t>App target </a:t>
            </a:r>
            <a:r>
              <a:rPr lang="en-US" altLang="zh-CN" dirty="0" err="1"/>
              <a:t>sdk</a:t>
            </a:r>
            <a:r>
              <a:rPr lang="en-US" altLang="zh-CN" dirty="0"/>
              <a:t> version &lt; 23 run on Android 6.0</a:t>
            </a:r>
          </a:p>
          <a:p>
            <a:endParaRPr lang="zh-CN" altLang="en-US" dirty="0"/>
          </a:p>
        </p:txBody>
      </p:sp>
      <p:pic>
        <p:nvPicPr>
          <p:cNvPr id="4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65" y="1893964"/>
            <a:ext cx="5274310" cy="1607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740" y="1017725"/>
            <a:ext cx="1888043" cy="345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6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 ROM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Security Center</a:t>
            </a:r>
          </a:p>
          <a:p>
            <a:pPr marL="11430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DA6241-6873-4891-BC09-47B25F8B5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375" y="1152475"/>
            <a:ext cx="2207543" cy="36113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75BC3A-56F4-4D89-BDCD-2E77D2429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86" y="1880506"/>
            <a:ext cx="5243414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602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223</Words>
  <Application>Microsoft Office PowerPoint</Application>
  <PresentationFormat>全屏显示(16:9)</PresentationFormat>
  <Paragraphs>46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Arial</vt:lpstr>
      <vt:lpstr>Wingdings</vt:lpstr>
      <vt:lpstr>Simple Light</vt:lpstr>
      <vt:lpstr>Android Permission Model</vt:lpstr>
      <vt:lpstr>Contents</vt:lpstr>
      <vt:lpstr>Basic : sandbox</vt:lpstr>
      <vt:lpstr>Android Permission</vt:lpstr>
      <vt:lpstr>Android Permission</vt:lpstr>
      <vt:lpstr>Android Permission</vt:lpstr>
      <vt:lpstr>Android Permission</vt:lpstr>
      <vt:lpstr>Android Permission</vt:lpstr>
      <vt:lpstr>Custom ROM</vt:lpstr>
      <vt:lpstr>Custom ROM</vt:lpstr>
      <vt:lpstr>Problem</vt:lpstr>
      <vt:lpstr>Problem</vt:lpstr>
      <vt:lpstr>Problem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Permission Model</dc:title>
  <cp:lastModifiedBy>T107704</cp:lastModifiedBy>
  <cp:revision>12</cp:revision>
  <dcterms:modified xsi:type="dcterms:W3CDTF">2018-06-20T13:33:18Z</dcterms:modified>
</cp:coreProperties>
</file>