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61" r:id="rId4"/>
    <p:sldId id="267" r:id="rId5"/>
    <p:sldId id="268" r:id="rId6"/>
    <p:sldId id="274" r:id="rId7"/>
    <p:sldId id="275" r:id="rId8"/>
    <p:sldId id="276" r:id="rId9"/>
    <p:sldId id="269" r:id="rId10"/>
    <p:sldId id="277" r:id="rId11"/>
    <p:sldId id="270" r:id="rId12"/>
    <p:sldId id="271" r:id="rId13"/>
    <p:sldId id="272" r:id="rId14"/>
    <p:sldId id="273" r:id="rId15"/>
    <p:sldId id="259" r:id="rId16"/>
    <p:sldId id="258" r:id="rId17"/>
    <p:sldId id="260" r:id="rId18"/>
    <p:sldId id="262" r:id="rId19"/>
    <p:sldId id="263" r:id="rId20"/>
    <p:sldId id="264" r:id="rId21"/>
    <p:sldId id="265" r:id="rId22"/>
    <p:sldId id="26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88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347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622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2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35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56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7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58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61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49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73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93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87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ewif/article/details/4912475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Android </a:t>
            </a:r>
            <a:r>
              <a:rPr lang="zh-CN" dirty="0" smtClean="0"/>
              <a:t>Permission</a:t>
            </a:r>
            <a:r>
              <a:rPr lang="en-US" altLang="zh-CN" dirty="0" smtClean="0"/>
              <a:t> Model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2018/06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 ROM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/data/system/appops.xml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44" y="1562970"/>
            <a:ext cx="419158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Installed Packages List Permission</a:t>
            </a:r>
          </a:p>
          <a:p>
            <a:r>
              <a:rPr lang="en-US" altLang="zh-CN" dirty="0" smtClean="0"/>
              <a:t>Installed Packages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File : /data/system/packages.xml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Memory : </a:t>
            </a:r>
            <a:r>
              <a:rPr lang="en-US" altLang="zh-CN" dirty="0" err="1" smtClean="0"/>
              <a:t>PackageManagerService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system_service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03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Xposed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4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Custom ROM : MI 7.0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051"/>
            <a:ext cx="9144000" cy="20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0249"/>
            <a:ext cx="8520600" cy="5727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altLang="zh-CN" sz="6000" dirty="0" smtClean="0"/>
          </a:p>
          <a:p>
            <a:pPr marL="114300" indent="0" algn="ctr">
              <a:buNone/>
            </a:pPr>
            <a:r>
              <a:rPr lang="en-US" altLang="zh-CN" sz="6000" dirty="0" smtClean="0"/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12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Basic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unique user and group ID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Permission system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API Level 23  install vs runtime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Normal Permissions:network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Dangerous Permissions:read users contact data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Runtime Permissions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 7.0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HW 6.0.1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Google NEXUS 6.0.1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https://blog.csdn.net/lewif/article/details/49124757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AndroidManifest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1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&lt;uses-permission android:name="android.permission.INTERNET" /&gt;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p.getInstalledPackages(</a:t>
            </a:r>
            <a:r>
              <a:rPr lang="zh-C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lang="zh-C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.GET_PERMISSIONS | </a:t>
            </a:r>
            <a:r>
              <a:rPr lang="zh-C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lang="zh-C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.GET_PROVIDERS)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pm command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adb shell pm list packages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adb shell pm list packages -f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adb shell pm list packages -s  system app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adb shell pm list packages -3  third app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adb shell pm list packages -d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adb shell pm list packages -e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Contents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Basic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smtClean="0"/>
              <a:t>Android Permission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smtClean="0"/>
              <a:t>Custom ROM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smtClean="0"/>
              <a:t>Problem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Application API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checkSelfPermission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shouldShowRequestPermissionRationale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requestPermissions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onRequestPermissionsResult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packages.xml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/data/system/packages.xml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PMS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&lt;permissions&gt;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package=”android” system permission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package=”package name” application permission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odex =&gt; jar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java -jar baksmali.jar d settings.odex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java -jar smali.jar a out -o setting.dex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d2j-dex2jar.bat  settings.dex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Basic : sandbox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User ID - </a:t>
            </a:r>
            <a:r>
              <a:rPr lang="zh-CN" sz="1350" dirty="0">
                <a:solidFill>
                  <a:srgbClr val="333333"/>
                </a:solidFill>
                <a:highlight>
                  <a:srgbClr val="FFFFFF"/>
                </a:highlight>
              </a:rPr>
              <a:t>Each application has a unique User ID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/>
              <a:t>Group ID - </a:t>
            </a:r>
            <a:r>
              <a:rPr lang="zh-CN" sz="1350" dirty="0">
                <a:solidFill>
                  <a:srgbClr val="333333"/>
                </a:solidFill>
                <a:highlight>
                  <a:srgbClr val="FFFFFF"/>
                </a:highlight>
              </a:rPr>
              <a:t>Each User ID has a unique Group ID, and this Group ID may belong to members of other GroupID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dirty="0"/>
              <a:t>Groups - </a:t>
            </a:r>
            <a:r>
              <a:rPr lang="zh-CN" sz="1350" dirty="0">
                <a:solidFill>
                  <a:srgbClr val="333333"/>
                </a:solidFill>
                <a:highlight>
                  <a:srgbClr val="FFFFFF"/>
                </a:highlight>
              </a:rPr>
              <a:t>Each Group ID belongs to certain groups such as inet for internet, sdcard_rw for External storage read-write, etc.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4" y="3119654"/>
            <a:ext cx="6163535" cy="657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13" y="2860675"/>
            <a:ext cx="3953427" cy="21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M Less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Install Permission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/data/system/packages.xml</a:t>
            </a:r>
            <a:endParaRPr lang="zh-CN" altLang="en-US" dirty="0"/>
          </a:p>
        </p:txBody>
      </p:sp>
      <p:pic>
        <p:nvPicPr>
          <p:cNvPr id="4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4" y="2542671"/>
            <a:ext cx="527431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M 6.0</a:t>
            </a:r>
          </a:p>
          <a:p>
            <a:r>
              <a:rPr lang="en-US" altLang="zh-CN" dirty="0" smtClean="0"/>
              <a:t>Permission Category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Normal , Dangerous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frameworks/base/core/res/AndroidManifest.xml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Frameworks/base/data/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/platform.xml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System/core/include/private/</a:t>
            </a:r>
            <a:r>
              <a:rPr lang="en-US" altLang="zh-CN" dirty="0" err="1" smtClean="0"/>
              <a:t>android_filesystem_config.h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176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Install Permission</a:t>
            </a:r>
          </a:p>
          <a:p>
            <a:r>
              <a:rPr lang="en-US" altLang="zh-CN" dirty="0" smtClean="0"/>
              <a:t>/data/system/packages.xml</a:t>
            </a:r>
          </a:p>
          <a:p>
            <a:endParaRPr lang="zh-CN" altLang="en-US" dirty="0"/>
          </a:p>
        </p:txBody>
      </p:sp>
      <p:pic>
        <p:nvPicPr>
          <p:cNvPr id="4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9" y="2360810"/>
            <a:ext cx="5274310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Runtime Permission</a:t>
            </a:r>
          </a:p>
          <a:p>
            <a:r>
              <a:rPr lang="en-US" altLang="zh-CN" dirty="0"/>
              <a:t>/data/system/users/0/runtime-permissions.xml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8" y="2159044"/>
            <a:ext cx="527431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Compatible</a:t>
            </a:r>
          </a:p>
          <a:p>
            <a:r>
              <a:rPr lang="en-US" altLang="zh-CN" dirty="0" smtClean="0"/>
              <a:t>App target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version &lt; 23 run on Android 6.0</a:t>
            </a:r>
          </a:p>
          <a:p>
            <a:endParaRPr lang="zh-CN" altLang="en-US" dirty="0"/>
          </a:p>
        </p:txBody>
      </p:sp>
      <p:pic>
        <p:nvPicPr>
          <p:cNvPr id="4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5" y="1893964"/>
            <a:ext cx="5274310" cy="1607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40" y="1017725"/>
            <a:ext cx="1888043" cy="34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 ROM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Security Center</a:t>
            </a:r>
          </a:p>
          <a:p>
            <a:pPr marL="1143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57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273</Words>
  <Application>Microsoft Office PowerPoint</Application>
  <PresentationFormat>On-screen Show (16:9)</PresentationFormat>
  <Paragraphs>83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Wingdings</vt:lpstr>
      <vt:lpstr>Simple Light</vt:lpstr>
      <vt:lpstr>Android Permission Model</vt:lpstr>
      <vt:lpstr>Contents</vt:lpstr>
      <vt:lpstr>Basic : sandbox</vt:lpstr>
      <vt:lpstr>Android Permission</vt:lpstr>
      <vt:lpstr>Android Permission</vt:lpstr>
      <vt:lpstr>Android Permission</vt:lpstr>
      <vt:lpstr>Android Permission</vt:lpstr>
      <vt:lpstr>Android Permission</vt:lpstr>
      <vt:lpstr>Custom ROM</vt:lpstr>
      <vt:lpstr>Custom ROM</vt:lpstr>
      <vt:lpstr>Problem</vt:lpstr>
      <vt:lpstr>Problem</vt:lpstr>
      <vt:lpstr>Problem</vt:lpstr>
      <vt:lpstr>PowerPoint Presentation</vt:lpstr>
      <vt:lpstr>Basic</vt:lpstr>
      <vt:lpstr>Model</vt:lpstr>
      <vt:lpstr>AndroidManifest</vt:lpstr>
      <vt:lpstr>PowerPoint Presentation</vt:lpstr>
      <vt:lpstr>pm command</vt:lpstr>
      <vt:lpstr>Application API</vt:lpstr>
      <vt:lpstr>packages.xml</vt:lpstr>
      <vt:lpstr>odex =&gt; jar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Permission Model</dc:title>
  <cp:lastModifiedBy>Jun Liu</cp:lastModifiedBy>
  <cp:revision>8</cp:revision>
  <dcterms:modified xsi:type="dcterms:W3CDTF">2018-06-17T21:02:29Z</dcterms:modified>
</cp:coreProperties>
</file>