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5" autoAdjust="0"/>
    <p:restoredTop sz="94660"/>
  </p:normalViewPr>
  <p:slideViewPr>
    <p:cSldViewPr snapToGrid="0">
      <p:cViewPr varScale="1">
        <p:scale>
          <a:sx n="85" d="100"/>
          <a:sy n="85" d="100"/>
        </p:scale>
        <p:origin x="8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F466-9123-486C-AED5-C95E73332155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4265-D75E-439E-A7DA-474FCE995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649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F466-9123-486C-AED5-C95E73332155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4265-D75E-439E-A7DA-474FCE995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242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F466-9123-486C-AED5-C95E73332155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4265-D75E-439E-A7DA-474FCE995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725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F466-9123-486C-AED5-C95E73332155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4265-D75E-439E-A7DA-474FCE995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729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F466-9123-486C-AED5-C95E73332155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4265-D75E-439E-A7DA-474FCE995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055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F466-9123-486C-AED5-C95E73332155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4265-D75E-439E-A7DA-474FCE995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061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F466-9123-486C-AED5-C95E73332155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4265-D75E-439E-A7DA-474FCE995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51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F466-9123-486C-AED5-C95E73332155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4265-D75E-439E-A7DA-474FCE995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188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F466-9123-486C-AED5-C95E73332155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4265-D75E-439E-A7DA-474FCE995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635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F466-9123-486C-AED5-C95E73332155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4265-D75E-439E-A7DA-474FCE995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128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F466-9123-486C-AED5-C95E73332155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4265-D75E-439E-A7DA-474FCE995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997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1F466-9123-486C-AED5-C95E73332155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C4265-D75E-439E-A7DA-474FCE995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266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192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Tencent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sundayliu(刘军)</dc:creator>
  <cp:lastModifiedBy>sundayliu(刘军)</cp:lastModifiedBy>
  <cp:revision>1</cp:revision>
  <dcterms:created xsi:type="dcterms:W3CDTF">2017-12-14T01:55:04Z</dcterms:created>
  <dcterms:modified xsi:type="dcterms:W3CDTF">2017-12-14T01:55:30Z</dcterms:modified>
</cp:coreProperties>
</file>