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4f05b34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b4f05b349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4f05b34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4f05b349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4f05b34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b4f05b349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4f05b34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b4f05b349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4f05b34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b4f05b349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4f05b34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b4f05b349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089c785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b089c7854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089c785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b089c7854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4f05b34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b4f05b349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4f05b34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b4f05b349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827088" y="287338"/>
            <a:ext cx="6143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 Activa, la agencia de desarrollo económico y local del Ayuntamiento de Barcelona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>
            <a:off x="900113" y="1628775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900113" y="6237288"/>
            <a:ext cx="7848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827088" y="287338"/>
            <a:ext cx="6143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 Activa, la agencia de desarrollo económico y local del Ayuntamiento de Barcelona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5.jpg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7596" l="0" r="40846" t="22684"/>
          <a:stretch/>
        </p:blipFill>
        <p:spPr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25" y="6284913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positiu_basa-01.png" id="35" name="Google Shape;3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0275" y="2997200"/>
            <a:ext cx="220345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7596" l="0" r="40846" t="22684"/>
          <a:stretch/>
        </p:blipFill>
        <p:spPr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 b="1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6431725"/>
            <a:ext cx="1609435" cy="226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usejournal.com/500-data-structures-and-algorithms-practice-problems-35afe8a1e222" TargetMode="External"/><Relationship Id="rId4" Type="http://schemas.openxmlformats.org/officeDocument/2006/relationships/hyperlink" Target="https://www.programcreek.com/2012/11/top-10-algorithms-for-coding-interview/" TargetMode="External"/><Relationship Id="rId5" Type="http://schemas.openxmlformats.org/officeDocument/2006/relationships/hyperlink" Target="https://drive.google.com/open?id=1pJejveUovbOL-7MvFsqE2dfwp0icaMx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779950" y="1196974"/>
            <a:ext cx="8102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CC0000"/>
                </a:solidFill>
              </a:rPr>
              <a:t>Basic algorithmics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868380" y="5527675"/>
            <a:ext cx="126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</a:rPr>
              <a:t>June 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779962" y="2136338"/>
            <a:ext cx="3978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</a:rPr>
              <a:t>It will help you on interviews!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solution (part 2)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void main(String[] args)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System.out.println("1: "+isPalindrome("Yo voy"));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System.out.println("2: "+isPalindrome("Somos o no somos?"));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System.out.println("3: "+isPalindrome("programad en </a:t>
            </a: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inglés</a:t>
            </a: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System.out.println("4: "+isPalindrome("Somos"));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System.out.println("5: "+isPalindrome("C# manda"));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Lenght of Last Word problem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string con caracteres </a:t>
            </a:r>
            <a:r>
              <a:rPr lang="es-ES" sz="1800"/>
              <a:t>mayúsculas</a:t>
            </a:r>
            <a:r>
              <a:rPr lang="es-ES" sz="1800"/>
              <a:t>, </a:t>
            </a:r>
            <a:r>
              <a:rPr lang="es-ES" sz="1800"/>
              <a:t>minúsculas</a:t>
            </a:r>
            <a:r>
              <a:rPr lang="es-ES" sz="1800"/>
              <a:t> y espacios, cuenta la cantidad de letras de la </a:t>
            </a:r>
            <a:r>
              <a:rPr lang="es-ES" sz="1800"/>
              <a:t>última</a:t>
            </a:r>
            <a:r>
              <a:rPr lang="es-ES" sz="1800"/>
              <a:t> palabra (determinada por un espacio)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Haz un </a:t>
            </a:r>
            <a:r>
              <a:rPr lang="es-ES" sz="1800"/>
              <a:t>método</a:t>
            </a:r>
            <a:r>
              <a:rPr lang="es-ES" sz="1800"/>
              <a:t> que entre UN SOLO STRING (ejemplo: “Yo soy </a:t>
            </a:r>
            <a:r>
              <a:rPr lang="es-ES" sz="1800" u="sng"/>
              <a:t>leyenda </a:t>
            </a:r>
            <a:r>
              <a:rPr lang="es-ES" sz="1800"/>
              <a:t>”)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uses </a:t>
            </a:r>
            <a:r>
              <a:rPr lang="es-ES" sz="1800"/>
              <a:t>librerías</a:t>
            </a:r>
            <a:r>
              <a:rPr lang="es-ES" sz="1800"/>
              <a:t> externas.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Lenght of Last Word problem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27100" y="1556550"/>
            <a:ext cx="77772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System.out.println(lengthOfLastWord("yo soy leyenda "));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int lengthOfLastWord(String s) {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if(s==null || s.length() == 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return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int result =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int len = s.length();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boolean breakLoop =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for(int i=len-1; i&gt;=0; i--){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char c = s.charAt(i);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if((c&gt;='a' &amp;&amp; c&lt;='z') || (c&gt;='A' &amp;&amp; c&lt;='Z')){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	breakLoop =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result++;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}else{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if(breakLoop)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        return result;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    return result;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27088" y="836613"/>
            <a:ext cx="7777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 u="none" cap="none" strike="noStrike">
                <a:solidFill>
                  <a:srgbClr val="BE0004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09712" y="3061296"/>
            <a:ext cx="7848674" cy="735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 en </a:t>
            </a:r>
            <a:r>
              <a:rPr lang="es-ES" sz="4000"/>
              <a:t>inglés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009650" y="6226175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683413" y="84603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Credits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827100" y="1772819"/>
            <a:ext cx="7777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3"/>
              </a:rPr>
              <a:t>500 data Structures and algorithms practice problems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4"/>
              </a:rPr>
              <a:t>Top 10 algorithms interview problems</a:t>
            </a:r>
            <a:endParaRPr sz="1800"/>
          </a:p>
        </p:txBody>
      </p:sp>
      <p:sp>
        <p:nvSpPr>
          <p:cNvPr id="55" name="Google Shape;55;p8"/>
          <p:cNvSpPr txBox="1"/>
          <p:nvPr/>
        </p:nvSpPr>
        <p:spPr>
          <a:xfrm>
            <a:off x="1015975" y="3755269"/>
            <a:ext cx="7777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hlinkClick r:id="rId5"/>
              </a:rPr>
              <a:t>Descargar RAR</a:t>
            </a:r>
            <a:endParaRPr sz="1800"/>
          </a:p>
        </p:txBody>
      </p:sp>
      <p:sp>
        <p:nvSpPr>
          <p:cNvPr id="56" name="Google Shape;56;p8"/>
          <p:cNvSpPr txBox="1"/>
          <p:nvPr/>
        </p:nvSpPr>
        <p:spPr>
          <a:xfrm>
            <a:off x="683388" y="295113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Proyecto soluciones</a:t>
            </a:r>
            <a:endParaRPr b="1" sz="3000">
              <a:solidFill>
                <a:srgbClr val="BE000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Methods that can help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827100" y="1772825"/>
            <a:ext cx="80685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toCharArray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//get char array of a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//get a char at the specific index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//string length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//array size 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beginIndex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beginIndex,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endIndex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//string to integer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3399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 to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//sort an array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ES" sz="1300">
                <a:solidFill>
                  <a:srgbClr val="6666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//convert to string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copyOf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original,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newLength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11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1300">
                <a:solidFill>
                  <a:srgbClr val="0066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arraycopy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src,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srcPos, </a:t>
            </a:r>
            <a:r>
              <a:rPr lang="es-ES" sz="1300">
                <a:solidFill>
                  <a:srgbClr val="0033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dest,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destPos, </a:t>
            </a:r>
            <a:r>
              <a:rPr lang="es-ES" sz="1300">
                <a:solidFill>
                  <a:srgbClr val="00006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ES" sz="1300">
                <a:solidFill>
                  <a:srgbClr val="11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length</a:t>
            </a:r>
            <a:r>
              <a:rPr lang="es-ES" sz="1300">
                <a:solidFill>
                  <a:srgbClr val="00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0099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Array rotation problem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Rotar un array simple (String, int, char…) sin utilizar un array auxiliar ni </a:t>
            </a:r>
            <a:r>
              <a:rPr lang="es-ES" sz="1800"/>
              <a:t>librerías</a:t>
            </a:r>
            <a:r>
              <a:rPr lang="es-ES" sz="1800"/>
              <a:t> externas.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Puedes usar variables auxiliares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puedes usar arrays auxiliares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Se puede hacer todo en el main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Array rotation Solution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int[] array={1,2,3,4,5,6,7,8,9,10};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System.out.println(Arrays.toString(array));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for (int i = 0; i &lt; array.length/2; i++)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int aux = array[i];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array[i] = array[array.length-aux];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	array[array.length-aux]=aux;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Roboto Mono"/>
                <a:ea typeface="Roboto Mono"/>
                <a:cs typeface="Roboto Mono"/>
                <a:sym typeface="Roboto Mono"/>
              </a:rPr>
              <a:t>		System.out.println(Arrays.toString(array));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Prime number problem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</a:t>
            </a:r>
            <a:r>
              <a:rPr lang="es-ES" sz="1800"/>
              <a:t>número</a:t>
            </a:r>
            <a:r>
              <a:rPr lang="es-ES" sz="1800"/>
              <a:t> no negativo, contar y guardar todos los </a:t>
            </a:r>
            <a:r>
              <a:rPr lang="es-ES" sz="1800"/>
              <a:t>números</a:t>
            </a:r>
            <a:r>
              <a:rPr lang="es-ES" sz="1800"/>
              <a:t> primos anteriores.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Podéis</a:t>
            </a:r>
            <a:r>
              <a:rPr lang="es-ES" sz="1800"/>
              <a:t> usar Listas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Hacedlo en un método que retorne los </a:t>
            </a:r>
            <a:r>
              <a:rPr lang="es-ES" sz="1800"/>
              <a:t>números</a:t>
            </a:r>
            <a:r>
              <a:rPr lang="es-ES" sz="1800"/>
              <a:t> primos.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27088" y="563488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Prime Number solution</a:t>
            </a:r>
            <a:endParaRPr b="1" sz="3000">
              <a:solidFill>
                <a:srgbClr val="BE00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BE0004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27100" y="1028550"/>
            <a:ext cx="77772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ArrayList&lt;Integer&gt; countPrimes(int n)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n = n - 1;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ArrayList&lt;Integer&gt; primes = new ArrayList&lt;Integer&gt;();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&lt;= 1)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== 2)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primes.add(2);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(n == 3)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primes.add(3);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primes.add(2);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primes.add(3);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for (int i = 4; i &lt;= n; i++)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boolean isPrime =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for (int p : primes)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int m = i % p;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if (m == 0)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isPrime =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break;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(isPrime)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primes.add(i);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return primes;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problem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27088" y="1556541"/>
            <a:ext cx="77772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Problema: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Dado un String, determina si es un palíndromo considerando sólo caracteres alfanuméricos e ignorando mayúsculas o minúsculas.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Puntos a tener en cuenta: 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 uses </a:t>
            </a:r>
            <a:r>
              <a:rPr lang="es-ES" sz="1800"/>
              <a:t>librerías</a:t>
            </a:r>
            <a:r>
              <a:rPr lang="es-ES" sz="1800"/>
              <a:t>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Podéis</a:t>
            </a:r>
            <a:r>
              <a:rPr lang="es-ES" sz="1800"/>
              <a:t> utilizar los objetos de los tipos primitivos (Character, por ejemplo)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Hacedlo en un </a:t>
            </a:r>
            <a:r>
              <a:rPr lang="es-ES" sz="1800"/>
              <a:t>método que retorna un boolean.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659563" y="63706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5E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5E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27088" y="836613"/>
            <a:ext cx="7777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000">
                <a:solidFill>
                  <a:srgbClr val="BE0004"/>
                </a:solidFill>
              </a:rPr>
              <a:t>Valid palindrome solution (part 1)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27100" y="1412927"/>
            <a:ext cx="77772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public static boolean isPalindrome(String s)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if (s == null || s.isEmpty())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return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int start = 0;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int end = s.length() - 1;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while (start &lt;= end)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Character first = s.charAt(start);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Character last = s.charAt(end);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(!Character.isLetterOrDigit(first))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start++;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continue;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(!Character.isLetterOrDigit(last))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end--;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continue;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if (Character.isLetterOrDigit(first) &amp;&amp; Character.isLetterOrDigit(last))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if (Character.toLowerCase(first) != Character.toLowerCase(last))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	return false;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start++;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	end--;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	return true;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l'Office">
  <a:themeElements>
    <a:clrScheme name="Ofici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