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92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0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56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0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80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37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96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3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49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13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9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9B59-FC98-3A4A-8A52-8EEA51782D5A}" type="datetimeFigureOut">
              <a:rPr lang="es-ES" smtClean="0"/>
              <a:t>14/5/19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5188-C013-CA42-A941-77151F106C8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71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EL CAFÉ DE ESPECIALIDAD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69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FFFF"/>
                </a:solidFill>
              </a:rPr>
              <a:t>@RUTADELFLATWHITE</a:t>
            </a:r>
            <a:br>
              <a:rPr lang="es-ES" dirty="0" smtClean="0">
                <a:solidFill>
                  <a:srgbClr val="FFFFFF"/>
                </a:solidFill>
              </a:rPr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6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rgbClr val="FFFFFF"/>
                </a:solidFill>
              </a:rPr>
              <a:t>La mayoría de los argentinos no conoce el concepto de CAFÉ de ESPECIALIDAD</a:t>
            </a:r>
          </a:p>
          <a:p>
            <a:pPr marL="0" indent="0">
              <a:buNone/>
            </a:pPr>
            <a:endParaRPr lang="es-E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De acuerdo con las normas de la Speciality Coffee Association of America (SCAA), un café que recibe una </a:t>
            </a:r>
            <a:r>
              <a:rPr lang="es-ES" b="1" dirty="0">
                <a:solidFill>
                  <a:srgbClr val="FFFFFF"/>
                </a:solidFill>
              </a:rPr>
              <a:t>puntuación de 80 puntos o más en una escala de 100 es considerado un café de especialidad</a:t>
            </a:r>
            <a:r>
              <a:rPr lang="es-ES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272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FFFF"/>
                </a:solidFill>
              </a:rPr>
              <a:t>¿</a:t>
            </a:r>
            <a:r>
              <a:rPr lang="es-ES" dirty="0" smtClean="0">
                <a:solidFill>
                  <a:srgbClr val="FFFFFF"/>
                </a:solidFill>
              </a:rPr>
              <a:t>De que se trata?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De contactarse con todo el proceso, con el ciclo completo del café. Del grano a la taza. Desde el cultivo de la materia prima, al equipamiento, el servicio y la formación de </a:t>
            </a:r>
            <a:r>
              <a:rPr lang="es-ES" dirty="0" err="1">
                <a:solidFill>
                  <a:srgbClr val="FFFFFF"/>
                </a:solidFill>
              </a:rPr>
              <a:t>baristas</a:t>
            </a:r>
            <a:r>
              <a:rPr lang="es-ES" dirty="0">
                <a:solidFill>
                  <a:srgbClr val="FFFFFF"/>
                </a:solidFill>
              </a:rPr>
              <a:t> en una nueva apuesta gourmet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7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TOSTADO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El tostado influye: Con un mismo café crudo podemos lograr diferentes resultados. Para cada grano o </a:t>
            </a:r>
            <a:r>
              <a:rPr lang="es-ES" dirty="0" err="1">
                <a:solidFill>
                  <a:srgbClr val="FFFFFF"/>
                </a:solidFill>
              </a:rPr>
              <a:t>blend</a:t>
            </a:r>
            <a:r>
              <a:rPr lang="es-ES" dirty="0">
                <a:solidFill>
                  <a:srgbClr val="FFFFFF"/>
                </a:solidFill>
              </a:rPr>
              <a:t> definimos un perfil de receta. Un tostado ligero produce un café más liviano, con acidez y sabores complejos, mientras que un tostado elevado logra un café de cuerpo, con aromas dulces y ahumados</a:t>
            </a:r>
            <a:r>
              <a:rPr lang="es-ES" dirty="0"/>
              <a:t>.</a:t>
            </a:r>
          </a:p>
        </p:txBody>
      </p:sp>
    </p:spTree>
    <p:extLst>
      <p:ext uri="{BB962C8B-B14F-4D97-AF65-F5344CB8AC3E}">
        <p14:creationId xmlns:p14="http://schemas.microsoft.com/office/powerpoint/2010/main" val="109686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El BARISTA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 smtClean="0">
                <a:solidFill>
                  <a:srgbClr val="FFFFFF"/>
                </a:solidFill>
              </a:rPr>
              <a:t>La </a:t>
            </a:r>
            <a:r>
              <a:rPr lang="es-ES" dirty="0">
                <a:solidFill>
                  <a:srgbClr val="FFFFFF"/>
                </a:solidFill>
              </a:rPr>
              <a:t>destreza del </a:t>
            </a:r>
            <a:r>
              <a:rPr lang="es-ES" dirty="0" err="1">
                <a:solidFill>
                  <a:srgbClr val="FFFFFF"/>
                </a:solidFill>
              </a:rPr>
              <a:t>barista</a:t>
            </a:r>
            <a:r>
              <a:rPr lang="es-ES" dirty="0">
                <a:solidFill>
                  <a:srgbClr val="FFFFFF"/>
                </a:solidFill>
              </a:rPr>
              <a:t> es fundamental para logar una buena taza. La molienda, la temperatura de la máquina, la presión, pueden cambiarlo todo.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171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NUEVOS BARRIOS CAFETEROS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rgbClr val="FFFFFF"/>
                </a:solidFill>
              </a:rPr>
              <a:t>El </a:t>
            </a:r>
            <a:r>
              <a:rPr lang="es-ES" dirty="0">
                <a:solidFill>
                  <a:srgbClr val="FFFFFF"/>
                </a:solidFill>
              </a:rPr>
              <a:t>gran cambio lo vemos con el surgimiento de la generación </a:t>
            </a:r>
            <a:r>
              <a:rPr lang="es-ES" dirty="0" err="1">
                <a:solidFill>
                  <a:srgbClr val="FFFFFF"/>
                </a:solidFill>
              </a:rPr>
              <a:t>milliennial</a:t>
            </a:r>
            <a:r>
              <a:rPr lang="es-ES" dirty="0">
                <a:solidFill>
                  <a:srgbClr val="FFFFFF"/>
                </a:solidFill>
              </a:rPr>
              <a:t>, con gustos y deseos exigentes. La escena cafetera porteña se renueva. Dime por dónde andas y te diré dónde tomarte un buen café.</a:t>
            </a:r>
          </a:p>
        </p:txBody>
      </p:sp>
    </p:spTree>
    <p:extLst>
      <p:ext uri="{BB962C8B-B14F-4D97-AF65-F5344CB8AC3E}">
        <p14:creationId xmlns:p14="http://schemas.microsoft.com/office/powerpoint/2010/main" val="416368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TERECERA OLA DEL CAFE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rgbClr val="FFFFFF"/>
                </a:solidFill>
              </a:rPr>
              <a:t>Estamos </a:t>
            </a:r>
            <a:r>
              <a:rPr lang="es-ES" dirty="0">
                <a:solidFill>
                  <a:srgbClr val="FFFFFF"/>
                </a:solidFill>
              </a:rPr>
              <a:t>en lo que se llama la tercera ola del </a:t>
            </a:r>
            <a:r>
              <a:rPr lang="es-ES" dirty="0" smtClean="0">
                <a:solidFill>
                  <a:srgbClr val="FFFFFF"/>
                </a:solidFill>
              </a:rPr>
              <a:t>café </a:t>
            </a:r>
            <a:r>
              <a:rPr lang="mr-IN" dirty="0" smtClean="0">
                <a:solidFill>
                  <a:srgbClr val="FFFFFF"/>
                </a:solidFill>
              </a:rPr>
              <a:t>–</a:t>
            </a:r>
            <a:r>
              <a:rPr lang="es-ES" dirty="0" smtClean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FFFFFF"/>
                </a:solidFill>
              </a:rPr>
              <a:t>La </a:t>
            </a:r>
            <a:r>
              <a:rPr lang="es-ES" dirty="0">
                <a:solidFill>
                  <a:srgbClr val="FFFFFF"/>
                </a:solidFill>
              </a:rPr>
              <a:t>primera fue la masificación del consumo; la segunda, el surgimiento de las grandes tiendas y cadenas cafeteras -, que en Buenos Aires es alimentada por otra ola: la creciente inmigración colombiana. </a:t>
            </a:r>
            <a:endParaRPr lang="es-E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FFFFFF"/>
                </a:solidFill>
              </a:rPr>
              <a:t>Esta ola se identifica con la </a:t>
            </a:r>
            <a:r>
              <a:rPr lang="es-ES" dirty="0" err="1" smtClean="0">
                <a:solidFill>
                  <a:srgbClr val="FFFFFF"/>
                </a:solidFill>
              </a:rPr>
              <a:t>expansion</a:t>
            </a:r>
            <a:r>
              <a:rPr lang="es-ES" dirty="0" smtClean="0">
                <a:solidFill>
                  <a:srgbClr val="FFFFFF"/>
                </a:solidFill>
              </a:rPr>
              <a:t> de </a:t>
            </a:r>
            <a:r>
              <a:rPr lang="es-ES" dirty="0" err="1" smtClean="0">
                <a:solidFill>
                  <a:srgbClr val="FFFFFF"/>
                </a:solidFill>
              </a:rPr>
              <a:t>cafeterias</a:t>
            </a:r>
            <a:r>
              <a:rPr lang="es-ES" dirty="0" smtClean="0">
                <a:solidFill>
                  <a:srgbClr val="FFFFFF"/>
                </a:solidFill>
              </a:rPr>
              <a:t> de especialidad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99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FERIAS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FECA se renovó,  La feria crece año a año y en esta edición los números hablan por sí mismos: más de 3500 personas la visitaron para probar, para aprender, para entender porqué el café que nos sirven en algunas cafeterías es tan rico o tan feo.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97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FFFF"/>
                </a:solidFill>
              </a:rPr>
              <a:t>INCIDENCIA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FFFF"/>
                </a:solidFill>
              </a:rPr>
              <a:t>Se asegura que la evolución del público hacia un café de calidad es una tendencia global que también está pisando fuerte en nuestra ciudad</a:t>
            </a:r>
          </a:p>
        </p:txBody>
      </p:sp>
    </p:spTree>
    <p:extLst>
      <p:ext uri="{BB962C8B-B14F-4D97-AF65-F5344CB8AC3E}">
        <p14:creationId xmlns:p14="http://schemas.microsoft.com/office/powerpoint/2010/main" val="406416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382</Words>
  <Application>Microsoft Macintosh PowerPoint</Application>
  <PresentationFormat>Presentación en pantalla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EL CAFÉ DE ESPECIALIDAD</vt:lpstr>
      <vt:lpstr>Presentación de PowerPoint</vt:lpstr>
      <vt:lpstr>¿De que se trata?</vt:lpstr>
      <vt:lpstr>TOSTADO</vt:lpstr>
      <vt:lpstr>El BARISTA</vt:lpstr>
      <vt:lpstr>NUEVOS BARRIOS CAFETEROS</vt:lpstr>
      <vt:lpstr>TERECERA OLA DEL CAFE</vt:lpstr>
      <vt:lpstr>FERIAS</vt:lpstr>
      <vt:lpstr>INCIDENCIA</vt:lpstr>
      <vt:lpstr>@RUTADELFLATWHITE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CAFÉ DE ESPECIALIDAD</dc:title>
  <dc:creator>Martín Levy</dc:creator>
  <cp:lastModifiedBy>Martín Levy</cp:lastModifiedBy>
  <cp:revision>4</cp:revision>
  <dcterms:created xsi:type="dcterms:W3CDTF">2019-05-14T12:06:11Z</dcterms:created>
  <dcterms:modified xsi:type="dcterms:W3CDTF">2019-05-14T13:43:05Z</dcterms:modified>
</cp:coreProperties>
</file>