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4"/>
  </p:notesMasterIdLst>
  <p:sldIdLst>
    <p:sldId id="256" r:id="rId2"/>
    <p:sldId id="261" r:id="rId3"/>
    <p:sldId id="275" r:id="rId4"/>
    <p:sldId id="276" r:id="rId5"/>
    <p:sldId id="277" r:id="rId6"/>
    <p:sldId id="266" r:id="rId7"/>
    <p:sldId id="282" r:id="rId8"/>
    <p:sldId id="274" r:id="rId9"/>
    <p:sldId id="278" r:id="rId10"/>
    <p:sldId id="281" r:id="rId11"/>
    <p:sldId id="279" r:id="rId12"/>
    <p:sldId id="280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43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743F8-AB4A-46CD-AF13-F7FCC802827B}" type="datetimeFigureOut">
              <a:rPr lang="es-AR" smtClean="0"/>
              <a:t>3/6/2019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C94CE-85F6-4916-AC2C-773D07CAC2D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426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DEFC987-8C94-45C0-960A-D385F94AFCD7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E66E905-6E29-4CC2-8F1F-39C7EE221FE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801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C987-8C94-45C0-960A-D385F94AFCD7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E905-6E29-4CC2-8F1F-39C7EE221F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23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C987-8C94-45C0-960A-D385F94AFCD7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E905-6E29-4CC2-8F1F-39C7EE221F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3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C987-8C94-45C0-960A-D385F94AFCD7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E905-6E29-4CC2-8F1F-39C7EE221F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11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EFC987-8C94-45C0-960A-D385F94AFCD7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66E905-6E29-4CC2-8F1F-39C7EE221FE8}" type="slidenum">
              <a:rPr lang="es-ES" smtClean="0"/>
              <a:t>‹#›</a:t>
            </a:fld>
            <a:endParaRPr lang="es-E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8876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C987-8C94-45C0-960A-D385F94AFCD7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E905-6E29-4CC2-8F1F-39C7EE221F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0002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C987-8C94-45C0-960A-D385F94AFCD7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E905-6E29-4CC2-8F1F-39C7EE221F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591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C987-8C94-45C0-960A-D385F94AFCD7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E905-6E29-4CC2-8F1F-39C7EE221F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13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C987-8C94-45C0-960A-D385F94AFCD7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E905-6E29-4CC2-8F1F-39C7EE221F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19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DEFC987-8C94-45C0-960A-D385F94AFCD7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E66E905-6E29-4CC2-8F1F-39C7EE221FE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9353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DEFC987-8C94-45C0-960A-D385F94AFCD7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E66E905-6E29-4CC2-8F1F-39C7EE221FE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94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EFC987-8C94-45C0-960A-D385F94AFCD7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E66E905-6E29-4CC2-8F1F-39C7EE221FE8}" type="slidenum">
              <a:rPr lang="es-ES" smtClean="0"/>
              <a:t>‹#›</a:t>
            </a:fld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9186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75793" y="4678801"/>
            <a:ext cx="6400800" cy="973600"/>
          </a:xfrm>
        </p:spPr>
        <p:txBody>
          <a:bodyPr>
            <a:normAutofit fontScale="85000" lnSpcReduction="10000"/>
          </a:bodyPr>
          <a:lstStyle/>
          <a:p>
            <a:r>
              <a:rPr lang="es-ES" sz="4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Jeremy Kraayenbrink</a:t>
            </a:r>
          </a:p>
          <a:p>
            <a:endParaRPr lang="es-ES" sz="2800" i="1" dirty="0">
              <a:solidFill>
                <a:schemeClr val="tx1">
                  <a:lumMod val="65000"/>
                  <a:lumOff val="35000"/>
                </a:schemeClr>
              </a:solidFill>
              <a:latin typeface="Arista 2.0 Light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33" y="5574438"/>
            <a:ext cx="351271" cy="3512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7904" y="5482629"/>
            <a:ext cx="34915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00" dirty="0" smtClean="0"/>
              <a:t>@</a:t>
            </a:r>
            <a:r>
              <a:rPr lang="es-AR" sz="2600" dirty="0" err="1" smtClean="0"/>
              <a:t>jerekraayen</a:t>
            </a:r>
            <a:endParaRPr lang="es-AR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3" y="1700808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77457" y="5301208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Programa ESPN RUN</a:t>
            </a:r>
            <a:br>
              <a:rPr lang="es-AR" dirty="0" smtClean="0"/>
            </a:br>
            <a:r>
              <a:rPr lang="es-AR" dirty="0" smtClean="0"/>
              <a:t>Maratón de Buenos Aires.</a:t>
            </a:r>
          </a:p>
          <a:p>
            <a:r>
              <a:rPr lang="es-ES" dirty="0" smtClean="0"/>
              <a:t>Septiembre 2018,</a:t>
            </a:r>
            <a:endParaRPr lang="es-A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836712"/>
            <a:ext cx="7645841" cy="429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77457" y="530120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Radio en Vivo para la emisora Gente Crac.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Agosto </a:t>
            </a:r>
            <a:r>
              <a:rPr lang="es-AR" dirty="0" smtClean="0"/>
              <a:t>2018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b="265"/>
          <a:stretch/>
        </p:blipFill>
        <p:spPr>
          <a:xfrm>
            <a:off x="1259632" y="908720"/>
            <a:ext cx="616721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4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77457" y="5301208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Destacado como uno de los “10 jóvenes sobresalientes de Buenos Aires” por la JCI. (Junior </a:t>
            </a:r>
            <a:r>
              <a:rPr lang="es-AR" dirty="0" err="1" smtClean="0"/>
              <a:t>Chamber</a:t>
            </a:r>
            <a:r>
              <a:rPr lang="es-AR" dirty="0" smtClean="0"/>
              <a:t> International). </a:t>
            </a:r>
            <a:br>
              <a:rPr lang="es-AR" dirty="0" smtClean="0"/>
            </a:br>
            <a:r>
              <a:rPr lang="es-AR" dirty="0" smtClean="0"/>
              <a:t>Septiembre 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08720"/>
            <a:ext cx="5971768" cy="399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+mn-lt"/>
              </a:rPr>
              <a:t>Unidades de Negocio</a:t>
            </a:r>
            <a:endParaRPr lang="es-ES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13176"/>
            <a:ext cx="1299119" cy="1299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2830301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100" dirty="0" smtClean="0"/>
              <a:t>Línea de accesorios en el Mercado Local.</a:t>
            </a:r>
            <a:br>
              <a:rPr lang="es-ES" sz="2100" dirty="0" smtClean="0"/>
            </a:br>
            <a:endParaRPr lang="es-ES" sz="2100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2100" dirty="0" smtClean="0"/>
              <a:t>Exportación de accesorios a nuestro centro de Distribución en Europa.</a:t>
            </a:r>
            <a:br>
              <a:rPr lang="es-ES" sz="2100" dirty="0" smtClean="0"/>
            </a:br>
            <a:endParaRPr lang="es-ES" sz="2100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2100" dirty="0" smtClean="0"/>
              <a:t>Facilitadores de Negocios de Yerba Mate. </a:t>
            </a:r>
            <a:endParaRPr lang="es-AR" sz="2100" dirty="0"/>
          </a:p>
        </p:txBody>
      </p:sp>
    </p:spTree>
    <p:extLst>
      <p:ext uri="{BB962C8B-B14F-4D97-AF65-F5344CB8AC3E}">
        <p14:creationId xmlns:p14="http://schemas.microsoft.com/office/powerpoint/2010/main" val="594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+mn-lt"/>
              </a:rPr>
              <a:t>diferenciación</a:t>
            </a:r>
            <a:endParaRPr lang="es-ES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13176"/>
            <a:ext cx="1299119" cy="1299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2830301"/>
            <a:ext cx="662473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100" dirty="0" smtClean="0"/>
              <a:t>Vendemos la experiencia de comprar fácil desde la Argentina.</a:t>
            </a:r>
            <a:br>
              <a:rPr lang="es-ES" sz="2100" dirty="0" smtClean="0"/>
            </a:br>
            <a:endParaRPr lang="es-ES" sz="2100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2100" dirty="0" smtClean="0"/>
              <a:t>Logramos ganar una reputación global a través del desarrollo de marca y constancia en nuestro accionar.</a:t>
            </a:r>
            <a:br>
              <a:rPr lang="es-ES" sz="2100" dirty="0" smtClean="0"/>
            </a:br>
            <a:endParaRPr lang="es-ES" sz="2100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2100" dirty="0" smtClean="0"/>
              <a:t>Apostamos a relaciones duraderas a largo plazo.</a:t>
            </a:r>
            <a:endParaRPr lang="es-AR" sz="2100" dirty="0"/>
          </a:p>
        </p:txBody>
      </p:sp>
    </p:spTree>
    <p:extLst>
      <p:ext uri="{BB962C8B-B14F-4D97-AF65-F5344CB8AC3E}">
        <p14:creationId xmlns:p14="http://schemas.microsoft.com/office/powerpoint/2010/main" val="38696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+mn-lt"/>
              </a:rPr>
              <a:t>De la idea </a:t>
            </a:r>
            <a:br>
              <a:rPr lang="es-ES" dirty="0" smtClean="0">
                <a:latin typeface="+mn-lt"/>
              </a:rPr>
            </a:br>
            <a:r>
              <a:rPr lang="es-ES" dirty="0" smtClean="0">
                <a:latin typeface="+mn-lt"/>
              </a:rPr>
              <a:t>al hecho.</a:t>
            </a:r>
            <a:endParaRPr lang="es-ES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830301"/>
            <a:ext cx="5904656" cy="28931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600" dirty="0" smtClean="0"/>
              <a:t>¿Por qué el mate?</a:t>
            </a:r>
            <a:br>
              <a:rPr lang="es-ES" sz="2600" dirty="0" smtClean="0"/>
            </a:br>
            <a:endParaRPr lang="es-ES" sz="2600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2600" dirty="0" smtClean="0"/>
              <a:t>Abriendo mercados.</a:t>
            </a:r>
          </a:p>
          <a:p>
            <a:pPr marL="342900" indent="-342900">
              <a:buFont typeface="+mj-lt"/>
              <a:buAutoNum type="arabicPeriod"/>
            </a:pPr>
            <a:endParaRPr lang="es-ES" sz="2600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2600" dirty="0" smtClean="0"/>
              <a:t>Diferenciación.</a:t>
            </a:r>
          </a:p>
          <a:p>
            <a:pPr marL="342900" indent="-342900">
              <a:buFont typeface="+mj-lt"/>
              <a:buAutoNum type="arabicPeriod"/>
            </a:pPr>
            <a:endParaRPr lang="es-ES" sz="2600" dirty="0"/>
          </a:p>
          <a:p>
            <a:pPr marL="342900" indent="-342900">
              <a:buFont typeface="+mj-lt"/>
              <a:buAutoNum type="arabicPeriod"/>
            </a:pPr>
            <a:r>
              <a:rPr lang="es-ES" sz="2600" dirty="0" smtClean="0"/>
              <a:t>El nombre perfecto.</a:t>
            </a:r>
            <a:endParaRPr lang="es-AR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13176"/>
            <a:ext cx="1299119" cy="129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+mn-lt"/>
              </a:rPr>
              <a:t>AHORA SI.</a:t>
            </a:r>
            <a:br>
              <a:rPr lang="es-ES" dirty="0" smtClean="0">
                <a:latin typeface="+mn-lt"/>
              </a:rPr>
            </a:br>
            <a:r>
              <a:rPr lang="es-ES" dirty="0" smtClean="0">
                <a:latin typeface="+mn-lt"/>
              </a:rPr>
              <a:t>Argentina y </a:t>
            </a:r>
            <a:r>
              <a:rPr lang="es-ES" dirty="0" err="1" smtClean="0">
                <a:latin typeface="+mn-lt"/>
              </a:rPr>
              <a:t>hub</a:t>
            </a:r>
            <a:r>
              <a:rPr lang="es-ES" dirty="0" smtClean="0">
                <a:latin typeface="+mn-lt"/>
              </a:rPr>
              <a:t>.</a:t>
            </a:r>
            <a:endParaRPr lang="es-ES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13176"/>
            <a:ext cx="1299119" cy="12991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3116" y="342900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DESARROLLAR EL MERCADO LOCAL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CENTRO DE DISTRIBUCIÓN EN EUROPA.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2797284"/>
            <a:ext cx="35283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2 PROYECTOS: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817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8044" y="2228255"/>
            <a:ext cx="4852948" cy="1062422"/>
          </a:xfrm>
        </p:spPr>
        <p:txBody>
          <a:bodyPr>
            <a:noAutofit/>
          </a:bodyPr>
          <a:lstStyle/>
          <a:p>
            <a:r>
              <a:rPr lang="es-ES" sz="5500" dirty="0" smtClean="0">
                <a:latin typeface="Century Gothic" panose="020B0502020202020204" pitchFamily="34" charset="0"/>
              </a:rPr>
              <a:t>¡Gracias!</a:t>
            </a:r>
            <a:endParaRPr lang="es-ES" sz="5500" dirty="0">
              <a:latin typeface="Century Gothic" panose="020B0502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872660" y="3020059"/>
            <a:ext cx="6083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latin typeface="Arista 2.0 Light" pitchFamily="2" charset="0"/>
              </a:rPr>
              <a:t>www.un-mate.com.ar</a:t>
            </a:r>
          </a:p>
          <a:p>
            <a:endParaRPr lang="es-ES" sz="3600" dirty="0">
              <a:latin typeface="Arista 2.0 Light" pitchFamily="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026574" y="571760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Arista 2.0 Light" pitchFamily="2" charset="0"/>
              </a:rPr>
              <a:t>@</a:t>
            </a:r>
            <a:r>
              <a:rPr lang="es-ES" sz="3600" dirty="0" err="1" smtClean="0">
                <a:latin typeface="Arista 2.0 Light" pitchFamily="2" charset="0"/>
              </a:rPr>
              <a:t>un_mate</a:t>
            </a:r>
            <a:endParaRPr lang="es-ES" sz="3600" dirty="0">
              <a:latin typeface="Arista 2.0 Light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90" y="5816947"/>
            <a:ext cx="546984" cy="5469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6176" y="5216783"/>
            <a:ext cx="25922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@</a:t>
            </a:r>
            <a:r>
              <a:rPr lang="es-ES" sz="3300" dirty="0" err="1" smtClean="0"/>
              <a:t>jerekraayen</a:t>
            </a:r>
            <a:endParaRPr lang="es-ES" sz="3300" dirty="0" smtClean="0"/>
          </a:p>
        </p:txBody>
      </p:sp>
    </p:spTree>
    <p:extLst>
      <p:ext uri="{BB962C8B-B14F-4D97-AF65-F5344CB8AC3E}">
        <p14:creationId xmlns:p14="http://schemas.microsoft.com/office/powerpoint/2010/main" val="4893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0854" y="876137"/>
            <a:ext cx="4852948" cy="1062422"/>
          </a:xfrm>
        </p:spPr>
        <p:txBody>
          <a:bodyPr>
            <a:noAutofit/>
          </a:bodyPr>
          <a:lstStyle/>
          <a:p>
            <a:r>
              <a:rPr lang="es-ES" sz="4200" dirty="0" smtClean="0">
                <a:latin typeface="Century Gothic" panose="020B0502020202020204" pitchFamily="34" charset="0"/>
              </a:rPr>
              <a:t>Situación a resolver.</a:t>
            </a:r>
            <a:endParaRPr lang="es-ES" sz="4200" dirty="0">
              <a:latin typeface="Century Gothic" panose="020B0502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540854" y="2793723"/>
            <a:ext cx="608371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sz="2200" dirty="0" smtClean="0">
                <a:latin typeface="Arista 2.0 Light" pitchFamily="2" charset="0"/>
              </a:rPr>
              <a:t>Envíos Puerta a Puerta en el Mercosur para consumidor final. </a:t>
            </a:r>
            <a:br>
              <a:rPr lang="es-ES" sz="2200" dirty="0" smtClean="0">
                <a:latin typeface="Arista 2.0 Light" pitchFamily="2" charset="0"/>
              </a:rPr>
            </a:br>
            <a:r>
              <a:rPr lang="es-ES" sz="1600" dirty="0" smtClean="0">
                <a:latin typeface="Arista 2.0 Light" pitchFamily="2" charset="0"/>
              </a:rPr>
              <a:t>Países como Brasil cobran un 100% de impuestos de importación, haciendo inviable la operación.</a:t>
            </a:r>
            <a:r>
              <a:rPr lang="es-ES" sz="2200" dirty="0" smtClean="0">
                <a:latin typeface="Arista 2.0 Light" pitchFamily="2" charset="0"/>
              </a:rPr>
              <a:t/>
            </a:r>
            <a:br>
              <a:rPr lang="es-ES" sz="2200" dirty="0" smtClean="0">
                <a:latin typeface="Arista 2.0 Light" pitchFamily="2" charset="0"/>
              </a:rPr>
            </a:br>
            <a:endParaRPr lang="es-ES" sz="2200" dirty="0" smtClean="0">
              <a:latin typeface="Arista 2.0 Light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ES" sz="2200" dirty="0" smtClean="0">
                <a:latin typeface="Arista 2.0 Light" pitchFamily="2" charset="0"/>
              </a:rPr>
              <a:t>Lanzamiento de nuestra propia Yerba Mate. </a:t>
            </a:r>
            <a:br>
              <a:rPr lang="es-ES" sz="2200" dirty="0" smtClean="0">
                <a:latin typeface="Arista 2.0 Light" pitchFamily="2" charset="0"/>
              </a:rPr>
            </a:br>
            <a:r>
              <a:rPr lang="es-ES" sz="1600" dirty="0" smtClean="0">
                <a:latin typeface="Arista 2.0 Light" pitchFamily="2" charset="0"/>
              </a:rPr>
              <a:t>Lanzamos con nombre Un Mate y competimos con nuestros clientes mayoristas, o lanzamos con otro nombre?</a:t>
            </a:r>
            <a:endParaRPr lang="es-ES" sz="1600" dirty="0" smtClean="0">
              <a:latin typeface="Arista 2.0 Light" pitchFamily="2" charset="0"/>
            </a:endParaRPr>
          </a:p>
          <a:p>
            <a:endParaRPr lang="es-ES" sz="3600" dirty="0">
              <a:latin typeface="Arista 2.0 Light" pitchFamily="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79649" y="6179265"/>
            <a:ext cx="22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sta 2.0 Light" pitchFamily="2" charset="0"/>
              </a:rPr>
              <a:t>@</a:t>
            </a:r>
            <a:r>
              <a:rPr lang="es-ES" dirty="0" err="1" smtClean="0">
                <a:latin typeface="Arista 2.0 Light" pitchFamily="2" charset="0"/>
              </a:rPr>
              <a:t>un_mate</a:t>
            </a:r>
            <a:endParaRPr lang="es-ES" dirty="0">
              <a:latin typeface="Arista 2.0 Light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21" y="6232051"/>
            <a:ext cx="316546" cy="3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76672"/>
            <a:ext cx="5762312" cy="45745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77457" y="530120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Centro de distribución: </a:t>
            </a:r>
            <a:r>
              <a:rPr lang="es-AR" dirty="0" err="1" smtClean="0"/>
              <a:t>Gliwice</a:t>
            </a:r>
            <a:r>
              <a:rPr lang="es-AR" dirty="0" smtClean="0"/>
              <a:t>, Polonia.</a:t>
            </a:r>
            <a:br>
              <a:rPr lang="es-AR" dirty="0" smtClean="0"/>
            </a:br>
            <a:r>
              <a:rPr lang="es-AR" dirty="0" smtClean="0"/>
              <a:t>Agosto 2017.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48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5736" y="5301208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MATEAR: Primer Feria exclusiva de Yerba Mate en La Rural</a:t>
            </a:r>
            <a:r>
              <a:rPr lang="es-AR" dirty="0" smtClean="0"/>
              <a:t>.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Diciembre 2017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41" y="764704"/>
            <a:ext cx="5652120" cy="423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2652</TotalTime>
  <Words>130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Arista 2.0 Light</vt:lpstr>
      <vt:lpstr>Calibri</vt:lpstr>
      <vt:lpstr>Century Gothic</vt:lpstr>
      <vt:lpstr>Gill Sans MT</vt:lpstr>
      <vt:lpstr>Impact</vt:lpstr>
      <vt:lpstr>Badge</vt:lpstr>
      <vt:lpstr>PowerPoint Presentation</vt:lpstr>
      <vt:lpstr>Unidades de Negocio</vt:lpstr>
      <vt:lpstr>diferenciación</vt:lpstr>
      <vt:lpstr>De la idea  al hecho.</vt:lpstr>
      <vt:lpstr>AHORA SI. Argentina y hub.</vt:lpstr>
      <vt:lpstr>¡Gracias!</vt:lpstr>
      <vt:lpstr>Situación a resolver.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Jeremy Kraayenbrink</dc:creator>
  <cp:lastModifiedBy>Richard Kraayenbrink</cp:lastModifiedBy>
  <cp:revision>50</cp:revision>
  <dcterms:created xsi:type="dcterms:W3CDTF">2015-11-05T15:19:23Z</dcterms:created>
  <dcterms:modified xsi:type="dcterms:W3CDTF">2019-06-04T03:55:06Z</dcterms:modified>
</cp:coreProperties>
</file>