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5" r:id="rId3"/>
    <p:sldId id="260" r:id="rId4"/>
    <p:sldId id="258" r:id="rId5"/>
    <p:sldId id="261" r:id="rId6"/>
    <p:sldId id="263" r:id="rId7"/>
    <p:sldId id="259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58" autoAdjust="0"/>
  </p:normalViewPr>
  <p:slideViewPr>
    <p:cSldViewPr snapToGrid="0" snapToObjects="1">
      <p:cViewPr varScale="1">
        <p:scale>
          <a:sx n="82" d="100"/>
          <a:sy n="82" d="100"/>
        </p:scale>
        <p:origin x="-17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3AE7-890B-D246-AD48-1A383A94B634}" type="datetimeFigureOut">
              <a:rPr lang="es-ES" smtClean="0"/>
              <a:t>27/4/17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165-45A2-E74B-825B-CAD501B39B5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50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3AE7-890B-D246-AD48-1A383A94B634}" type="datetimeFigureOut">
              <a:rPr lang="es-ES" smtClean="0"/>
              <a:t>27/4/17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165-45A2-E74B-825B-CAD501B39B5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39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3AE7-890B-D246-AD48-1A383A94B634}" type="datetimeFigureOut">
              <a:rPr lang="es-ES" smtClean="0"/>
              <a:t>27/4/17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165-45A2-E74B-825B-CAD501B39B5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917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3AE7-890B-D246-AD48-1A383A94B634}" type="datetimeFigureOut">
              <a:rPr lang="es-ES" smtClean="0"/>
              <a:t>27/4/17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165-45A2-E74B-825B-CAD501B39B5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2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3AE7-890B-D246-AD48-1A383A94B634}" type="datetimeFigureOut">
              <a:rPr lang="es-ES" smtClean="0"/>
              <a:t>27/4/17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165-45A2-E74B-825B-CAD501B39B5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3AE7-890B-D246-AD48-1A383A94B634}" type="datetimeFigureOut">
              <a:rPr lang="es-ES" smtClean="0"/>
              <a:t>27/4/17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165-45A2-E74B-825B-CAD501B39B5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897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3AE7-890B-D246-AD48-1A383A94B634}" type="datetimeFigureOut">
              <a:rPr lang="es-ES" smtClean="0"/>
              <a:t>27/4/17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165-45A2-E74B-825B-CAD501B39B5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88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3AE7-890B-D246-AD48-1A383A94B634}" type="datetimeFigureOut">
              <a:rPr lang="es-ES" smtClean="0"/>
              <a:t>27/4/17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165-45A2-E74B-825B-CAD501B39B5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64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3AE7-890B-D246-AD48-1A383A94B634}" type="datetimeFigureOut">
              <a:rPr lang="es-ES" smtClean="0"/>
              <a:t>27/4/17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165-45A2-E74B-825B-CAD501B39B5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1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3AE7-890B-D246-AD48-1A383A94B634}" type="datetimeFigureOut">
              <a:rPr lang="es-ES" smtClean="0"/>
              <a:t>27/4/17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165-45A2-E74B-825B-CAD501B39B5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87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3AE7-890B-D246-AD48-1A383A94B634}" type="datetimeFigureOut">
              <a:rPr lang="es-ES" smtClean="0"/>
              <a:t>27/4/17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F165-45A2-E74B-825B-CAD501B39B5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15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C3AE7-890B-D246-AD48-1A383A94B634}" type="datetimeFigureOut">
              <a:rPr lang="es-ES" smtClean="0"/>
              <a:t>27/4/17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F165-45A2-E74B-825B-CAD501B39B5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9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Población</a:t>
            </a:r>
            <a:br>
              <a:rPr lang="es-ES" dirty="0" smtClean="0"/>
            </a:br>
            <a:r>
              <a:rPr lang="es-ES" dirty="0" smtClean="0"/>
              <a:t>321,4 Millones </a:t>
            </a:r>
            <a:endParaRPr lang="es-ES" dirty="0"/>
          </a:p>
        </p:txBody>
      </p:sp>
      <p:pic>
        <p:nvPicPr>
          <p:cNvPr id="4" name="Marcador de contenido 3" descr="Captura de pantalla 2017-04-27 a la(s) 19.13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9" b="16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196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Distribucion</a:t>
            </a:r>
            <a:r>
              <a:rPr lang="es-ES" dirty="0" smtClean="0"/>
              <a:t> de la </a:t>
            </a:r>
            <a:r>
              <a:rPr lang="es-ES" dirty="0" err="1" smtClean="0"/>
              <a:t>poblacion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10" name="Marcador de contenido 9" descr="Captura de pantalla 2017-04-27 a la(s) 19.39.2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"/>
          <a:stretch/>
        </p:blipFill>
        <p:spPr>
          <a:xfrm>
            <a:off x="691126" y="1036116"/>
            <a:ext cx="7578937" cy="5474413"/>
          </a:xfrm>
        </p:spPr>
      </p:pic>
    </p:spTree>
    <p:extLst>
      <p:ext uri="{BB962C8B-B14F-4D97-AF65-F5344CB8AC3E}">
        <p14:creationId xmlns:p14="http://schemas.microsoft.com/office/powerpoint/2010/main" val="123783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Tasa de natalidad estimada</a:t>
            </a:r>
            <a:br>
              <a:rPr lang="es-ES" dirty="0" smtClean="0"/>
            </a:br>
            <a:r>
              <a:rPr lang="es-ES" dirty="0" smtClean="0"/>
              <a:t>12,5 (cada 1000 </a:t>
            </a:r>
            <a:r>
              <a:rPr lang="es-ES" dirty="0" smtClean="0"/>
              <a:t>personas)</a:t>
            </a:r>
            <a:r>
              <a:rPr lang="es-ES" dirty="0" smtClean="0"/>
              <a:t> </a:t>
            </a:r>
            <a:br>
              <a:rPr lang="es-ES" dirty="0" smtClean="0"/>
            </a:b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4" name="Marcador de contenido 3" descr="Captura de pantalla 2017-04-27 a la(s) 19.19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" r="2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9131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Tasa de </a:t>
            </a:r>
            <a:r>
              <a:rPr lang="es-ES" smtClean="0"/>
              <a:t>crecimiento demográfico </a:t>
            </a:r>
            <a:r>
              <a:rPr lang="es-ES" dirty="0" smtClean="0"/>
              <a:t>0,78% 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4" name="Marcador de contenido 3" descr="Captura de pantalla 2017-04-27 a la(s) 19.11.4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" b="8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425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Esperanza de vida</a:t>
            </a:r>
            <a:br>
              <a:rPr lang="es-ES" dirty="0" smtClean="0"/>
            </a:br>
            <a:r>
              <a:rPr lang="es-ES" dirty="0" smtClean="0"/>
              <a:t>79 años </a:t>
            </a:r>
            <a:r>
              <a:rPr lang="es-ES" dirty="0" err="1" smtClean="0"/>
              <a:t>aprox</a:t>
            </a:r>
            <a:endParaRPr lang="es-ES" dirty="0"/>
          </a:p>
        </p:txBody>
      </p:sp>
      <p:pic>
        <p:nvPicPr>
          <p:cNvPr id="4" name="Marcador de contenido 3" descr="Captura de pantalla 2017-04-27 a la(s) 19.17.5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" b="6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8811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 smtClean="0"/>
              <a:t>Urbanizacion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03200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El 75% de los estadounidenses viven en grandes </a:t>
            </a:r>
            <a:r>
              <a:rPr lang="es-ES" dirty="0" err="1" smtClean="0"/>
              <a:t>areas</a:t>
            </a:r>
            <a:r>
              <a:rPr lang="es-ES" dirty="0" smtClean="0"/>
              <a:t> urbanas, sin embargo estas crecen lentamente como New York o Chicago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486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3147" y="146079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ES" dirty="0" err="1" smtClean="0"/>
              <a:t>Bibiliografia</a:t>
            </a:r>
            <a:r>
              <a:rPr lang="es-ES" dirty="0" smtClean="0"/>
              <a:t> </a:t>
            </a:r>
            <a:r>
              <a:rPr lang="es-ES" dirty="0" err="1" smtClean="0"/>
              <a:t>https</a:t>
            </a:r>
            <a:r>
              <a:rPr lang="es-ES" dirty="0" smtClean="0"/>
              <a:t>://</a:t>
            </a:r>
            <a:r>
              <a:rPr lang="es-ES" dirty="0" err="1" smtClean="0"/>
              <a:t>www.google.com.ar</a:t>
            </a:r>
            <a:r>
              <a:rPr lang="es-ES" dirty="0" smtClean="0"/>
              <a:t>/</a:t>
            </a:r>
            <a:r>
              <a:rPr lang="es-ES" dirty="0" err="1" smtClean="0"/>
              <a:t>publicdata</a:t>
            </a:r>
            <a:r>
              <a:rPr lang="es-ES" dirty="0" smtClean="0"/>
              <a:t>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8069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50</Words>
  <Application>Microsoft Macintosh PowerPoint</Application>
  <PresentationFormat>Presentación en pantalla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Población 321,4 Millones </vt:lpstr>
      <vt:lpstr>Distribucion de la poblacion </vt:lpstr>
      <vt:lpstr>Tasa de natalidad estimada 12,5 (cada 1000 personas)   </vt:lpstr>
      <vt:lpstr>Tasa de crecimiento demográfico 0,78%  </vt:lpstr>
      <vt:lpstr>Esperanza de vida 79 años aprox</vt:lpstr>
      <vt:lpstr>Urbanizacion 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Martín Levy</dc:creator>
  <cp:lastModifiedBy>Martín Levy</cp:lastModifiedBy>
  <cp:revision>4</cp:revision>
  <dcterms:created xsi:type="dcterms:W3CDTF">2017-04-27T22:00:55Z</dcterms:created>
  <dcterms:modified xsi:type="dcterms:W3CDTF">2017-04-27T22:45:54Z</dcterms:modified>
</cp:coreProperties>
</file>