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7" r:id="rId4"/>
    <p:sldId id="278" r:id="rId5"/>
    <p:sldId id="307" r:id="rId6"/>
    <p:sldId id="308" r:id="rId7"/>
    <p:sldId id="306" r:id="rId8"/>
    <p:sldId id="279" r:id="rId9"/>
    <p:sldId id="309" r:id="rId10"/>
    <p:sldId id="281" r:id="rId11"/>
    <p:sldId id="282" r:id="rId12"/>
    <p:sldId id="280" r:id="rId13"/>
    <p:sldId id="283" r:id="rId14"/>
    <p:sldId id="284" r:id="rId15"/>
    <p:sldId id="286" r:id="rId16"/>
    <p:sldId id="285" r:id="rId17"/>
    <p:sldId id="287" r:id="rId18"/>
    <p:sldId id="304" r:id="rId19"/>
    <p:sldId id="305" r:id="rId20"/>
    <p:sldId id="310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11" r:id="rId37"/>
    <p:sldId id="303" r:id="rId38"/>
  </p:sldIdLst>
  <p:sldSz cx="9144000" cy="6858000" type="screen4x3"/>
  <p:notesSz cx="6858000" cy="9144000"/>
  <p:embeddedFontLst>
    <p:embeddedFont>
      <p:font typeface="Montserrat" panose="020B0604020202020204" charset="0"/>
      <p:regular r:id="rId40"/>
      <p:bold r:id="rId41"/>
      <p:italic r:id="rId42"/>
      <p:boldItalic r:id="rId43"/>
    </p:embeddedFont>
    <p:embeddedFont>
      <p:font typeface="Montserrat SemiBold" panose="020B0604020202020204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iPLJjZIQcQEiZLmkLYP2L+ki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B5830-C349-4E62-A2CC-2ECB7D4F9645}" v="14" dt="2021-08-03T22:59:47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6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Oliveira" userId="c6b2edef1e3a1656" providerId="LiveId" clId="{6A4B5830-C349-4E62-A2CC-2ECB7D4F9645}"/>
    <pc:docChg chg="undo custSel addSld delSld modSld sldOrd">
      <pc:chgData name="Matheus Oliveira" userId="c6b2edef1e3a1656" providerId="LiveId" clId="{6A4B5830-C349-4E62-A2CC-2ECB7D4F9645}" dt="2021-08-03T23:33:23.071" v="898" actId="20577"/>
      <pc:docMkLst>
        <pc:docMk/>
      </pc:docMkLst>
      <pc:sldChg chg="modSp mod">
        <pc:chgData name="Matheus Oliveira" userId="c6b2edef1e3a1656" providerId="LiveId" clId="{6A4B5830-C349-4E62-A2CC-2ECB7D4F9645}" dt="2021-08-03T22:12:10.341" v="658" actId="6549"/>
        <pc:sldMkLst>
          <pc:docMk/>
          <pc:sldMk cId="0" sldId="256"/>
        </pc:sldMkLst>
        <pc:spChg chg="mod">
          <ac:chgData name="Matheus Oliveira" userId="c6b2edef1e3a1656" providerId="LiveId" clId="{6A4B5830-C349-4E62-A2CC-2ECB7D4F9645}" dt="2021-08-03T22:12:10.341" v="658" actId="6549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Matheus Oliveira" userId="c6b2edef1e3a1656" providerId="LiveId" clId="{6A4B5830-C349-4E62-A2CC-2ECB7D4F9645}" dt="2021-08-03T20:26:05.057" v="385" actId="20577"/>
        <pc:sldMkLst>
          <pc:docMk/>
          <pc:sldMk cId="0" sldId="257"/>
        </pc:sldMkLst>
        <pc:spChg chg="mod">
          <ac:chgData name="Matheus Oliveira" userId="c6b2edef1e3a1656" providerId="LiveId" clId="{6A4B5830-C349-4E62-A2CC-2ECB7D4F9645}" dt="2021-08-03T20:26:05.057" v="385" actId="20577"/>
          <ac:spMkLst>
            <pc:docMk/>
            <pc:sldMk cId="0" sldId="257"/>
            <ac:spMk id="62" creationId="{00000000-0000-0000-0000-000000000000}"/>
          </ac:spMkLst>
        </pc:spChg>
      </pc:sldChg>
      <pc:sldChg chg="modSp add del mod ord">
        <pc:chgData name="Matheus Oliveira" userId="c6b2edef1e3a1656" providerId="LiveId" clId="{6A4B5830-C349-4E62-A2CC-2ECB7D4F9645}" dt="2021-08-03T20:38:38.363" v="555" actId="47"/>
        <pc:sldMkLst>
          <pc:docMk/>
          <pc:sldMk cId="0" sldId="258"/>
        </pc:sldMkLst>
        <pc:spChg chg="mod">
          <ac:chgData name="Matheus Oliveira" userId="c6b2edef1e3a1656" providerId="LiveId" clId="{6A4B5830-C349-4E62-A2CC-2ECB7D4F9645}" dt="2021-08-01T18:53:43.117" v="112"/>
          <ac:spMkLst>
            <pc:docMk/>
            <pc:sldMk cId="0" sldId="258"/>
            <ac:spMk id="70" creationId="{00000000-0000-0000-0000-000000000000}"/>
          </ac:spMkLst>
        </pc:spChg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59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4279210111" sldId="259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0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36451704" sldId="260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1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3059321201" sldId="261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2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1907772982" sldId="262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3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994222483" sldId="263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4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481068370" sldId="264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5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595612431" sldId="265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6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553599072" sldId="266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7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445306335" sldId="267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8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59577260" sldId="268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69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3901137973" sldId="269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0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1562682369" sldId="270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1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3451424943" sldId="271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2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1341559899" sldId="272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3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4076630473" sldId="273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4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1151710065" sldId="274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5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2136674780" sldId="275"/>
        </pc:sldMkLst>
      </pc:sldChg>
      <pc:sldChg chg="add del ord">
        <pc:chgData name="Matheus Oliveira" userId="c6b2edef1e3a1656" providerId="LiveId" clId="{6A4B5830-C349-4E62-A2CC-2ECB7D4F9645}" dt="2021-08-03T20:38:38.363" v="555" actId="47"/>
        <pc:sldMkLst>
          <pc:docMk/>
          <pc:sldMk cId="0" sldId="276"/>
        </pc:sldMkLst>
      </pc:sldChg>
      <pc:sldChg chg="add del setBg modNotes">
        <pc:chgData name="Matheus Oliveira" userId="c6b2edef1e3a1656" providerId="LiveId" clId="{6A4B5830-C349-4E62-A2CC-2ECB7D4F9645}" dt="2021-08-01T18:51:59.082" v="103"/>
        <pc:sldMkLst>
          <pc:docMk/>
          <pc:sldMk cId="677107748" sldId="276"/>
        </pc:sldMkLst>
      </pc:sldChg>
      <pc:sldChg chg="modSp mod">
        <pc:chgData name="Matheus Oliveira" userId="c6b2edef1e3a1656" providerId="LiveId" clId="{6A4B5830-C349-4E62-A2CC-2ECB7D4F9645}" dt="2021-08-03T20:26:38.073" v="404" actId="1076"/>
        <pc:sldMkLst>
          <pc:docMk/>
          <pc:sldMk cId="0" sldId="277"/>
        </pc:sldMkLst>
        <pc:spChg chg="mod">
          <ac:chgData name="Matheus Oliveira" userId="c6b2edef1e3a1656" providerId="LiveId" clId="{6A4B5830-C349-4E62-A2CC-2ECB7D4F9645}" dt="2021-08-03T20:26:38.073" v="404" actId="1076"/>
          <ac:spMkLst>
            <pc:docMk/>
            <pc:sldMk cId="0" sldId="277"/>
            <ac:spMk id="207" creationId="{00000000-0000-0000-0000-000000000000}"/>
          </ac:spMkLst>
        </pc:spChg>
        <pc:spChg chg="mod">
          <ac:chgData name="Matheus Oliveira" userId="c6b2edef1e3a1656" providerId="LiveId" clId="{6A4B5830-C349-4E62-A2CC-2ECB7D4F9645}" dt="2021-08-03T20:26:30.057" v="402" actId="20577"/>
          <ac:spMkLst>
            <pc:docMk/>
            <pc:sldMk cId="0" sldId="277"/>
            <ac:spMk id="208" creationId="{00000000-0000-0000-0000-000000000000}"/>
          </ac:spMkLst>
        </pc:spChg>
        <pc:cxnChg chg="mod">
          <ac:chgData name="Matheus Oliveira" userId="c6b2edef1e3a1656" providerId="LiveId" clId="{6A4B5830-C349-4E62-A2CC-2ECB7D4F9645}" dt="2021-08-03T20:26:38.073" v="404" actId="1076"/>
          <ac:cxnSpMkLst>
            <pc:docMk/>
            <pc:sldMk cId="0" sldId="277"/>
            <ac:cxnSpMk id="211" creationId="{00000000-0000-0000-0000-000000000000}"/>
          </ac:cxnSpMkLst>
        </pc:cxnChg>
      </pc:sldChg>
      <pc:sldChg chg="addSp delSp modSp mod">
        <pc:chgData name="Matheus Oliveira" userId="c6b2edef1e3a1656" providerId="LiveId" clId="{6A4B5830-C349-4E62-A2CC-2ECB7D4F9645}" dt="2021-08-03T20:30:49.508" v="454"/>
        <pc:sldMkLst>
          <pc:docMk/>
          <pc:sldMk cId="0" sldId="278"/>
        </pc:sldMkLst>
        <pc:spChg chg="add mod">
          <ac:chgData name="Matheus Oliveira" userId="c6b2edef1e3a1656" providerId="LiveId" clId="{6A4B5830-C349-4E62-A2CC-2ECB7D4F9645}" dt="2021-08-03T20:28:43.228" v="450" actId="123"/>
          <ac:spMkLst>
            <pc:docMk/>
            <pc:sldMk cId="0" sldId="278"/>
            <ac:spMk id="2" creationId="{FD1A9F89-99D2-467A-BA7E-143DB6B7C44A}"/>
          </ac:spMkLst>
        </pc:spChg>
        <pc:spChg chg="mod">
          <ac:chgData name="Matheus Oliveira" userId="c6b2edef1e3a1656" providerId="LiveId" clId="{6A4B5830-C349-4E62-A2CC-2ECB7D4F9645}" dt="2021-08-03T20:27:13.816" v="445" actId="20577"/>
          <ac:spMkLst>
            <pc:docMk/>
            <pc:sldMk cId="0" sldId="278"/>
            <ac:spMk id="216" creationId="{00000000-0000-0000-0000-000000000000}"/>
          </ac:spMkLst>
        </pc:spChg>
        <pc:picChg chg="del">
          <ac:chgData name="Matheus Oliveira" userId="c6b2edef1e3a1656" providerId="LiveId" clId="{6A4B5830-C349-4E62-A2CC-2ECB7D4F9645}" dt="2021-08-03T20:27:15.898" v="446" actId="478"/>
          <ac:picMkLst>
            <pc:docMk/>
            <pc:sldMk cId="0" sldId="278"/>
            <ac:picMk id="218" creationId="{00000000-0000-0000-0000-000000000000}"/>
          </ac:picMkLst>
        </pc:picChg>
        <pc:picChg chg="add mod">
          <ac:chgData name="Matheus Oliveira" userId="c6b2edef1e3a1656" providerId="LiveId" clId="{6A4B5830-C349-4E62-A2CC-2ECB7D4F9645}" dt="2021-08-03T20:30:10.298" v="452" actId="1076"/>
          <ac:picMkLst>
            <pc:docMk/>
            <pc:sldMk cId="0" sldId="278"/>
            <ac:picMk id="1026" creationId="{8C49F03A-1DF8-4EA7-907B-4C9FF54057A7}"/>
          </ac:picMkLst>
        </pc:picChg>
        <pc:picChg chg="add del">
          <ac:chgData name="Matheus Oliveira" userId="c6b2edef1e3a1656" providerId="LiveId" clId="{6A4B5830-C349-4E62-A2CC-2ECB7D4F9645}" dt="2021-08-03T20:30:49.508" v="454"/>
          <ac:picMkLst>
            <pc:docMk/>
            <pc:sldMk cId="0" sldId="278"/>
            <ac:picMk id="1028" creationId="{398FA368-9D98-4D3E-8265-3DD73C888220}"/>
          </ac:picMkLst>
        </pc:picChg>
      </pc:sldChg>
      <pc:sldChg chg="modSp mod">
        <pc:chgData name="Matheus Oliveira" userId="c6b2edef1e3a1656" providerId="LiveId" clId="{6A4B5830-C349-4E62-A2CC-2ECB7D4F9645}" dt="2021-08-03T20:46:16.652" v="599" actId="20577"/>
        <pc:sldMkLst>
          <pc:docMk/>
          <pc:sldMk cId="0" sldId="279"/>
        </pc:sldMkLst>
        <pc:spChg chg="mod">
          <ac:chgData name="Matheus Oliveira" userId="c6b2edef1e3a1656" providerId="LiveId" clId="{6A4B5830-C349-4E62-A2CC-2ECB7D4F9645}" dt="2021-08-03T20:46:16.652" v="599" actId="20577"/>
          <ac:spMkLst>
            <pc:docMk/>
            <pc:sldMk cId="0" sldId="279"/>
            <ac:spMk id="225" creationId="{00000000-0000-0000-0000-000000000000}"/>
          </ac:spMkLst>
        </pc:spChg>
      </pc:sldChg>
      <pc:sldChg chg="ord modNotes">
        <pc:chgData name="Matheus Oliveira" userId="c6b2edef1e3a1656" providerId="LiveId" clId="{6A4B5830-C349-4E62-A2CC-2ECB7D4F9645}" dt="2021-08-03T20:48:11.757" v="620" actId="20578"/>
        <pc:sldMkLst>
          <pc:docMk/>
          <pc:sldMk cId="0" sldId="280"/>
        </pc:sldMkLst>
      </pc:sldChg>
      <pc:sldChg chg="modSp mod">
        <pc:chgData name="Matheus Oliveira" userId="c6b2edef1e3a1656" providerId="LiveId" clId="{6A4B5830-C349-4E62-A2CC-2ECB7D4F9645}" dt="2021-07-31T17:32:26.236" v="77" actId="20577"/>
        <pc:sldMkLst>
          <pc:docMk/>
          <pc:sldMk cId="0" sldId="281"/>
        </pc:sldMkLst>
        <pc:spChg chg="mod">
          <ac:chgData name="Matheus Oliveira" userId="c6b2edef1e3a1656" providerId="LiveId" clId="{6A4B5830-C349-4E62-A2CC-2ECB7D4F9645}" dt="2021-07-31T17:32:26.236" v="77" actId="20577"/>
          <ac:spMkLst>
            <pc:docMk/>
            <pc:sldMk cId="0" sldId="281"/>
            <ac:spMk id="239" creationId="{00000000-0000-0000-0000-000000000000}"/>
          </ac:spMkLst>
        </pc:spChg>
      </pc:sldChg>
      <pc:sldChg chg="modSp mod">
        <pc:chgData name="Matheus Oliveira" userId="c6b2edef1e3a1656" providerId="LiveId" clId="{6A4B5830-C349-4E62-A2CC-2ECB7D4F9645}" dt="2021-07-31T17:32:31.751" v="85" actId="20577"/>
        <pc:sldMkLst>
          <pc:docMk/>
          <pc:sldMk cId="0" sldId="282"/>
        </pc:sldMkLst>
        <pc:spChg chg="mod">
          <ac:chgData name="Matheus Oliveira" userId="c6b2edef1e3a1656" providerId="LiveId" clId="{6A4B5830-C349-4E62-A2CC-2ECB7D4F9645}" dt="2021-07-31T17:32:31.751" v="85" actId="20577"/>
          <ac:spMkLst>
            <pc:docMk/>
            <pc:sldMk cId="0" sldId="282"/>
            <ac:spMk id="247" creationId="{00000000-0000-0000-0000-000000000000}"/>
          </ac:spMkLst>
        </pc:spChg>
        <pc:picChg chg="mod">
          <ac:chgData name="Matheus Oliveira" userId="c6b2edef1e3a1656" providerId="LiveId" clId="{6A4B5830-C349-4E62-A2CC-2ECB7D4F9645}" dt="2021-07-31T17:28:49.819" v="69" actId="1076"/>
          <ac:picMkLst>
            <pc:docMk/>
            <pc:sldMk cId="0" sldId="282"/>
            <ac:picMk id="248" creationId="{00000000-0000-0000-0000-000000000000}"/>
          </ac:picMkLst>
        </pc:picChg>
      </pc:sldChg>
      <pc:sldChg chg="modSp mod ord">
        <pc:chgData name="Matheus Oliveira" userId="c6b2edef1e3a1656" providerId="LiveId" clId="{6A4B5830-C349-4E62-A2CC-2ECB7D4F9645}" dt="2021-08-01T21:09:52.049" v="350" actId="20578"/>
        <pc:sldMkLst>
          <pc:docMk/>
          <pc:sldMk cId="0" sldId="284"/>
        </pc:sldMkLst>
        <pc:spChg chg="mod">
          <ac:chgData name="Matheus Oliveira" userId="c6b2edef1e3a1656" providerId="LiveId" clId="{6A4B5830-C349-4E62-A2CC-2ECB7D4F9645}" dt="2021-08-01T20:28:56.594" v="270" actId="1076"/>
          <ac:spMkLst>
            <pc:docMk/>
            <pc:sldMk cId="0" sldId="284"/>
            <ac:spMk id="260" creationId="{00000000-0000-0000-0000-000000000000}"/>
          </ac:spMkLst>
        </pc:spChg>
      </pc:sldChg>
      <pc:sldChg chg="modSp mod modAnim">
        <pc:chgData name="Matheus Oliveira" userId="c6b2edef1e3a1656" providerId="LiveId" clId="{6A4B5830-C349-4E62-A2CC-2ECB7D4F9645}" dt="2021-08-03T22:59:47.776" v="660" actId="20577"/>
        <pc:sldMkLst>
          <pc:docMk/>
          <pc:sldMk cId="0" sldId="285"/>
        </pc:sldMkLst>
        <pc:spChg chg="mod">
          <ac:chgData name="Matheus Oliveira" userId="c6b2edef1e3a1656" providerId="LiveId" clId="{6A4B5830-C349-4E62-A2CC-2ECB7D4F9645}" dt="2021-08-03T22:59:47.776" v="660" actId="20577"/>
          <ac:spMkLst>
            <pc:docMk/>
            <pc:sldMk cId="0" sldId="285"/>
            <ac:spMk id="267" creationId="{00000000-0000-0000-0000-000000000000}"/>
          </ac:spMkLst>
        </pc:spChg>
      </pc:sldChg>
      <pc:sldChg chg="modSp mod ord">
        <pc:chgData name="Matheus Oliveira" userId="c6b2edef1e3a1656" providerId="LiveId" clId="{6A4B5830-C349-4E62-A2CC-2ECB7D4F9645}" dt="2021-08-01T19:56:55.488" v="210"/>
        <pc:sldMkLst>
          <pc:docMk/>
          <pc:sldMk cId="0" sldId="286"/>
        </pc:sldMkLst>
        <pc:spChg chg="mod">
          <ac:chgData name="Matheus Oliveira" userId="c6b2edef1e3a1656" providerId="LiveId" clId="{6A4B5830-C349-4E62-A2CC-2ECB7D4F9645}" dt="2021-08-01T19:56:38.343" v="208" actId="20577"/>
          <ac:spMkLst>
            <pc:docMk/>
            <pc:sldMk cId="0" sldId="286"/>
            <ac:spMk id="274" creationId="{00000000-0000-0000-0000-000000000000}"/>
          </ac:spMkLst>
        </pc:spChg>
      </pc:sldChg>
      <pc:sldChg chg="modSp mod">
        <pc:chgData name="Matheus Oliveira" userId="c6b2edef1e3a1656" providerId="LiveId" clId="{6A4B5830-C349-4E62-A2CC-2ECB7D4F9645}" dt="2021-08-03T23:07:37.163" v="681" actId="20577"/>
        <pc:sldMkLst>
          <pc:docMk/>
          <pc:sldMk cId="0" sldId="287"/>
        </pc:sldMkLst>
        <pc:spChg chg="mod">
          <ac:chgData name="Matheus Oliveira" userId="c6b2edef1e3a1656" providerId="LiveId" clId="{6A4B5830-C349-4E62-A2CC-2ECB7D4F9645}" dt="2021-08-03T23:07:37.163" v="681" actId="20577"/>
          <ac:spMkLst>
            <pc:docMk/>
            <pc:sldMk cId="0" sldId="287"/>
            <ac:spMk id="281" creationId="{00000000-0000-0000-0000-000000000000}"/>
          </ac:spMkLst>
        </pc:spChg>
      </pc:sldChg>
      <pc:sldChg chg="modSp mod">
        <pc:chgData name="Matheus Oliveira" userId="c6b2edef1e3a1656" providerId="LiveId" clId="{6A4B5830-C349-4E62-A2CC-2ECB7D4F9645}" dt="2021-08-03T20:37:32.438" v="552" actId="20577"/>
        <pc:sldMkLst>
          <pc:docMk/>
          <pc:sldMk cId="0" sldId="288"/>
        </pc:sldMkLst>
        <pc:spChg chg="mod">
          <ac:chgData name="Matheus Oliveira" userId="c6b2edef1e3a1656" providerId="LiveId" clId="{6A4B5830-C349-4E62-A2CC-2ECB7D4F9645}" dt="2021-08-03T20:37:32.438" v="552" actId="20577"/>
          <ac:spMkLst>
            <pc:docMk/>
            <pc:sldMk cId="0" sldId="288"/>
            <ac:spMk id="287" creationId="{00000000-0000-0000-0000-000000000000}"/>
          </ac:spMkLst>
        </pc:spChg>
      </pc:sldChg>
      <pc:sldChg chg="modSp mod">
        <pc:chgData name="Matheus Oliveira" userId="c6b2edef1e3a1656" providerId="LiveId" clId="{6A4B5830-C349-4E62-A2CC-2ECB7D4F9645}" dt="2021-07-31T18:07:17.836" v="87" actId="20577"/>
        <pc:sldMkLst>
          <pc:docMk/>
          <pc:sldMk cId="0" sldId="300"/>
        </pc:sldMkLst>
        <pc:spChg chg="mod">
          <ac:chgData name="Matheus Oliveira" userId="c6b2edef1e3a1656" providerId="LiveId" clId="{6A4B5830-C349-4E62-A2CC-2ECB7D4F9645}" dt="2021-07-31T18:07:17.836" v="87" actId="20577"/>
          <ac:spMkLst>
            <pc:docMk/>
            <pc:sldMk cId="0" sldId="300"/>
            <ac:spMk id="376" creationId="{00000000-0000-0000-0000-000000000000}"/>
          </ac:spMkLst>
        </pc:spChg>
      </pc:sldChg>
      <pc:sldChg chg="add del">
        <pc:chgData name="Matheus Oliveira" userId="c6b2edef1e3a1656" providerId="LiveId" clId="{6A4B5830-C349-4E62-A2CC-2ECB7D4F9645}" dt="2021-08-03T20:38:33.110" v="554" actId="47"/>
        <pc:sldMkLst>
          <pc:docMk/>
          <pc:sldMk cId="0" sldId="303"/>
        </pc:sldMkLst>
      </pc:sldChg>
      <pc:sldChg chg="modSp add mod">
        <pc:chgData name="Matheus Oliveira" userId="c6b2edef1e3a1656" providerId="LiveId" clId="{6A4B5830-C349-4E62-A2CC-2ECB7D4F9645}" dt="2021-08-03T23:33:23.071" v="898" actId="20577"/>
        <pc:sldMkLst>
          <pc:docMk/>
          <pc:sldMk cId="2217264599" sldId="304"/>
        </pc:sldMkLst>
        <pc:spChg chg="mod">
          <ac:chgData name="Matheus Oliveira" userId="c6b2edef1e3a1656" providerId="LiveId" clId="{6A4B5830-C349-4E62-A2CC-2ECB7D4F9645}" dt="2021-08-01T19:53:56.256" v="183" actId="20577"/>
          <ac:spMkLst>
            <pc:docMk/>
            <pc:sldMk cId="2217264599" sldId="304"/>
            <ac:spMk id="279" creationId="{00000000-0000-0000-0000-000000000000}"/>
          </ac:spMkLst>
        </pc:spChg>
        <pc:spChg chg="mod">
          <ac:chgData name="Matheus Oliveira" userId="c6b2edef1e3a1656" providerId="LiveId" clId="{6A4B5830-C349-4E62-A2CC-2ECB7D4F9645}" dt="2021-08-03T23:33:23.071" v="898" actId="20577"/>
          <ac:spMkLst>
            <pc:docMk/>
            <pc:sldMk cId="2217264599" sldId="304"/>
            <ac:spMk id="281" creationId="{00000000-0000-0000-0000-000000000000}"/>
          </ac:spMkLst>
        </pc:spChg>
      </pc:sldChg>
      <pc:sldChg chg="add del setBg">
        <pc:chgData name="Matheus Oliveira" userId="c6b2edef1e3a1656" providerId="LiveId" clId="{6A4B5830-C349-4E62-A2CC-2ECB7D4F9645}" dt="2021-08-01T19:53:25.861" v="120"/>
        <pc:sldMkLst>
          <pc:docMk/>
          <pc:sldMk cId="3758818722" sldId="304"/>
        </pc:sldMkLst>
      </pc:sldChg>
      <pc:sldChg chg="modSp add mod ord">
        <pc:chgData name="Matheus Oliveira" userId="c6b2edef1e3a1656" providerId="LiveId" clId="{6A4B5830-C349-4E62-A2CC-2ECB7D4F9645}" dt="2021-08-01T21:09:58.290" v="362" actId="20577"/>
        <pc:sldMkLst>
          <pc:docMk/>
          <pc:sldMk cId="2361793740" sldId="305"/>
        </pc:sldMkLst>
        <pc:spChg chg="mod">
          <ac:chgData name="Matheus Oliveira" userId="c6b2edef1e3a1656" providerId="LiveId" clId="{6A4B5830-C349-4E62-A2CC-2ECB7D4F9645}" dt="2021-08-01T21:09:58.290" v="362" actId="20577"/>
          <ac:spMkLst>
            <pc:docMk/>
            <pc:sldMk cId="2361793740" sldId="305"/>
            <ac:spMk id="253" creationId="{00000000-0000-0000-0000-000000000000}"/>
          </ac:spMkLst>
        </pc:spChg>
      </pc:sldChg>
      <pc:sldChg chg="add">
        <pc:chgData name="Matheus Oliveira" userId="c6b2edef1e3a1656" providerId="LiveId" clId="{6A4B5830-C349-4E62-A2CC-2ECB7D4F9645}" dt="2021-08-03T20:26:47.880" v="405" actId="2890"/>
        <pc:sldMkLst>
          <pc:docMk/>
          <pc:sldMk cId="2201887014" sldId="306"/>
        </pc:sldMkLst>
      </pc:sldChg>
      <pc:sldChg chg="delSp modSp add mod">
        <pc:chgData name="Matheus Oliveira" userId="c6b2edef1e3a1656" providerId="LiveId" clId="{6A4B5830-C349-4E62-A2CC-2ECB7D4F9645}" dt="2021-08-03T22:17:29.258" v="659" actId="20577"/>
        <pc:sldMkLst>
          <pc:docMk/>
          <pc:sldMk cId="3609849895" sldId="307"/>
        </pc:sldMkLst>
        <pc:spChg chg="mod">
          <ac:chgData name="Matheus Oliveira" userId="c6b2edef1e3a1656" providerId="LiveId" clId="{6A4B5830-C349-4E62-A2CC-2ECB7D4F9645}" dt="2021-08-03T20:35:35.883" v="518" actId="20577"/>
          <ac:spMkLst>
            <pc:docMk/>
            <pc:sldMk cId="3609849895" sldId="307"/>
            <ac:spMk id="2" creationId="{FD1A9F89-99D2-467A-BA7E-143DB6B7C44A}"/>
          </ac:spMkLst>
        </pc:spChg>
        <pc:spChg chg="mod">
          <ac:chgData name="Matheus Oliveira" userId="c6b2edef1e3a1656" providerId="LiveId" clId="{6A4B5830-C349-4E62-A2CC-2ECB7D4F9645}" dt="2021-08-03T22:17:29.258" v="659" actId="20577"/>
          <ac:spMkLst>
            <pc:docMk/>
            <pc:sldMk cId="3609849895" sldId="307"/>
            <ac:spMk id="216" creationId="{00000000-0000-0000-0000-000000000000}"/>
          </ac:spMkLst>
        </pc:spChg>
        <pc:picChg chg="del">
          <ac:chgData name="Matheus Oliveira" userId="c6b2edef1e3a1656" providerId="LiveId" clId="{6A4B5830-C349-4E62-A2CC-2ECB7D4F9645}" dt="2021-08-03T20:33:51.645" v="477" actId="478"/>
          <ac:picMkLst>
            <pc:docMk/>
            <pc:sldMk cId="3609849895" sldId="307"/>
            <ac:picMk id="1026" creationId="{8C49F03A-1DF8-4EA7-907B-4C9FF54057A7}"/>
          </ac:picMkLst>
        </pc:picChg>
      </pc:sldChg>
      <pc:sldChg chg="modSp add mod ord">
        <pc:chgData name="Matheus Oliveira" userId="c6b2edef1e3a1656" providerId="LiveId" clId="{6A4B5830-C349-4E62-A2CC-2ECB7D4F9645}" dt="2021-08-03T20:36:47.045" v="543" actId="20577"/>
        <pc:sldMkLst>
          <pc:docMk/>
          <pc:sldMk cId="603432131" sldId="308"/>
        </pc:sldMkLst>
        <pc:spChg chg="mod">
          <ac:chgData name="Matheus Oliveira" userId="c6b2edef1e3a1656" providerId="LiveId" clId="{6A4B5830-C349-4E62-A2CC-2ECB7D4F9645}" dt="2021-08-03T20:36:47.045" v="543" actId="20577"/>
          <ac:spMkLst>
            <pc:docMk/>
            <pc:sldMk cId="603432131" sldId="308"/>
            <ac:spMk id="208" creationId="{00000000-0000-0000-0000-000000000000}"/>
          </ac:spMkLst>
        </pc:spChg>
      </pc:sldChg>
      <pc:sldChg chg="add del setBg">
        <pc:chgData name="Matheus Oliveira" userId="c6b2edef1e3a1656" providerId="LiveId" clId="{6A4B5830-C349-4E62-A2CC-2ECB7D4F9645}" dt="2021-08-03T20:36:18.187" v="520"/>
        <pc:sldMkLst>
          <pc:docMk/>
          <pc:sldMk cId="3961725657" sldId="308"/>
        </pc:sldMkLst>
      </pc:sldChg>
      <pc:sldChg chg="modSp add mod">
        <pc:chgData name="Matheus Oliveira" userId="c6b2edef1e3a1656" providerId="LiveId" clId="{6A4B5830-C349-4E62-A2CC-2ECB7D4F9645}" dt="2021-08-03T20:47:26.979" v="614" actId="1076"/>
        <pc:sldMkLst>
          <pc:docMk/>
          <pc:sldMk cId="2825622294" sldId="309"/>
        </pc:sldMkLst>
        <pc:spChg chg="mod">
          <ac:chgData name="Matheus Oliveira" userId="c6b2edef1e3a1656" providerId="LiveId" clId="{6A4B5830-C349-4E62-A2CC-2ECB7D4F9645}" dt="2021-08-03T20:47:26.979" v="614" actId="1076"/>
          <ac:spMkLst>
            <pc:docMk/>
            <pc:sldMk cId="2825622294" sldId="309"/>
            <ac:spMk id="225" creationId="{00000000-0000-0000-0000-000000000000}"/>
          </ac:spMkLst>
        </pc:spChg>
      </pc:sldChg>
      <pc:sldChg chg="modSp add mod ord">
        <pc:chgData name="Matheus Oliveira" userId="c6b2edef1e3a1656" providerId="LiveId" clId="{6A4B5830-C349-4E62-A2CC-2ECB7D4F9645}" dt="2021-08-03T20:50:15.596" v="656" actId="14100"/>
        <pc:sldMkLst>
          <pc:docMk/>
          <pc:sldMk cId="3310219029" sldId="310"/>
        </pc:sldMkLst>
        <pc:spChg chg="mod">
          <ac:chgData name="Matheus Oliveira" userId="c6b2edef1e3a1656" providerId="LiveId" clId="{6A4B5830-C349-4E62-A2CC-2ECB7D4F9645}" dt="2021-08-03T20:48:28.348" v="633" actId="20577"/>
          <ac:spMkLst>
            <pc:docMk/>
            <pc:sldMk cId="3310219029" sldId="310"/>
            <ac:spMk id="223" creationId="{00000000-0000-0000-0000-000000000000}"/>
          </ac:spMkLst>
        </pc:spChg>
        <pc:spChg chg="mod">
          <ac:chgData name="Matheus Oliveira" userId="c6b2edef1e3a1656" providerId="LiveId" clId="{6A4B5830-C349-4E62-A2CC-2ECB7D4F9645}" dt="2021-08-03T20:50:15.596" v="656" actId="14100"/>
          <ac:spMkLst>
            <pc:docMk/>
            <pc:sldMk cId="3310219029" sldId="310"/>
            <ac:spMk id="225" creationId="{00000000-0000-0000-0000-000000000000}"/>
          </ac:spMkLst>
        </pc:spChg>
      </pc:sldChg>
      <pc:sldChg chg="add">
        <pc:chgData name="Matheus Oliveira" userId="c6b2edef1e3a1656" providerId="LiveId" clId="{6A4B5830-C349-4E62-A2CC-2ECB7D4F9645}" dt="2021-08-03T20:50:30.714" v="657" actId="2890"/>
        <pc:sldMkLst>
          <pc:docMk/>
          <pc:sldMk cId="959013621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396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46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754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079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46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1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0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3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6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l="9449" r="-9449"/>
          <a:stretch/>
        </p:blipFill>
        <p:spPr>
          <a:xfrm>
            <a:off x="3056350" y="2230276"/>
            <a:ext cx="1280415" cy="20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4336775" y="2952750"/>
            <a:ext cx="34902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Sqoop</a:t>
            </a: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&amp; </a:t>
            </a:r>
            <a:r>
              <a:rPr lang="pt-BR" sz="3600" b="0" i="0" u="none" strike="noStrike" cap="none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Flume</a:t>
            </a:r>
            <a:endParaRPr sz="3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Import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29"/>
          <p:cNvSpPr txBox="1"/>
          <p:nvPr/>
        </p:nvSpPr>
        <p:spPr>
          <a:xfrm>
            <a:off x="647925" y="1704550"/>
            <a:ext cx="4276200" cy="1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db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clientes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--m 1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7925" y="1704551"/>
            <a:ext cx="4346150" cy="41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Export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6" name="Google Shape;246;p3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30"/>
          <p:cNvSpPr txBox="1"/>
          <p:nvPr/>
        </p:nvSpPr>
        <p:spPr>
          <a:xfrm>
            <a:off x="647925" y="1704550"/>
            <a:ext cx="4276200" cy="1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db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 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clientes \ 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4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export-dir</a:t>
            </a:r>
            <a:r>
              <a:rPr lang="pt-BR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/aula/data</a:t>
            </a: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7925" y="1704551"/>
            <a:ext cx="4346150" cy="41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Funcionamento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2" name="Google Shape;2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4800" y="1951550"/>
            <a:ext cx="7405825" cy="2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Prática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Acessando MySql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59" name="Google Shape;259;p3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32"/>
          <p:cNvSpPr txBox="1"/>
          <p:nvPr/>
        </p:nvSpPr>
        <p:spPr>
          <a:xfrm>
            <a:off x="3083175" y="3432892"/>
            <a:ext cx="3295850" cy="74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Consultar</a:t>
            </a:r>
            <a:r>
              <a:rPr lang="en-US" sz="17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material </a:t>
            </a:r>
            <a:r>
              <a:rPr lang="en-US" sz="17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adicional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Importando todas as tabela para o HDFS</a:t>
            </a:r>
            <a:endParaRPr sz="25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3" name="Google Shape;273;p3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34"/>
          <p:cNvSpPr txBox="1"/>
          <p:nvPr/>
        </p:nvSpPr>
        <p:spPr>
          <a:xfrm>
            <a:off x="647925" y="1704550"/>
            <a:ext cx="80640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import-all-tables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>
              <a:lnSpc>
                <a:spcPct val="150000"/>
              </a:lnSpc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://quickstart.cloudera:3306/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cloudera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warehouse-dir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/aula/data/ \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--m 1 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Importando uma tabela para o HDFS</a:t>
            </a:r>
            <a:endParaRPr sz="28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6" name="Google Shape;266;p3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33"/>
          <p:cNvSpPr txBox="1"/>
          <p:nvPr/>
        </p:nvSpPr>
        <p:spPr>
          <a:xfrm>
            <a:off x="647925" y="1704550"/>
            <a:ext cx="80640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cliente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://quickstart.cloudera:3306/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cloudera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warehouse-dir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/aula/data/ \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--m 1 \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--delete-target-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Importando tabela para o Hive</a:t>
            </a:r>
            <a:endParaRPr sz="25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0" name="Google Shape;280;p3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35"/>
          <p:cNvSpPr txBox="1"/>
          <p:nvPr/>
        </p:nvSpPr>
        <p:spPr>
          <a:xfrm>
            <a:off x="647925" y="1704550"/>
            <a:ext cx="80640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cliente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://quickstart.cloudera:3306/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cloudera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warehouse-dir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/aula/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hive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--m 1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hive-import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hive-table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letscode.cliente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hive-delims-replacement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"SPECIAL"</a:t>
            </a:r>
            <a:endParaRPr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Opções avançadas de importação</a:t>
            </a:r>
            <a:endParaRPr sz="25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0" name="Google Shape;280;p3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35"/>
          <p:cNvSpPr txBox="1"/>
          <p:nvPr/>
        </p:nvSpPr>
        <p:spPr>
          <a:xfrm>
            <a:off x="810150" y="1310850"/>
            <a:ext cx="80640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1">
              <a:lnSpc>
                <a:spcPct val="150000"/>
              </a:lnSpc>
              <a:buClr>
                <a:srgbClr val="FFFFFF"/>
              </a:buClr>
              <a:buSzPts val="1700"/>
            </a:pP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</a:p>
          <a:p>
            <a:pPr marL="120650" lvl="1">
              <a:lnSpc>
                <a:spcPct val="150000"/>
              </a:lnSpc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jdbc:mysql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://quickstart.cloudera:3306/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</a:p>
          <a:p>
            <a:pPr marL="120650" lvl="1">
              <a:lnSpc>
                <a:spcPct val="150000"/>
              </a:lnSpc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root \</a:t>
            </a:r>
          </a:p>
          <a:p>
            <a:pPr marL="120650" lvl="1">
              <a:lnSpc>
                <a:spcPct val="150000"/>
              </a:lnSpc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cloudera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\</a:t>
            </a:r>
          </a:p>
          <a:p>
            <a:pPr marL="120650" lvl="1">
              <a:lnSpc>
                <a:spcPct val="150000"/>
              </a:lnSpc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--query 'SELECT * FROM 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letscode.cliente</a:t>
            </a:r>
            <a:r>
              <a:rPr lang="pt-BR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WHERE $CONDITIONS' \</a:t>
            </a:r>
          </a:p>
          <a:p>
            <a:pPr marL="120650" lvl="1">
              <a:lnSpc>
                <a:spcPct val="150000"/>
              </a:lnSpc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--split-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id \</a:t>
            </a:r>
          </a:p>
          <a:p>
            <a:pPr marL="120650" lvl="1">
              <a:lnSpc>
                <a:spcPct val="150000"/>
              </a:lnSpc>
              <a:buClr>
                <a:srgbClr val="FFFFFF"/>
              </a:buClr>
              <a:buSzPts val="1700"/>
            </a:pP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--target-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pt-BR" sz="17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7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teste_import</a:t>
            </a:r>
            <a:endParaRPr lang="pt-BR" sz="17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1726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Exercícios</a:t>
            </a:r>
            <a:endParaRPr sz="3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617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80575" y="59277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Bem-Vindos!</a:t>
            </a:r>
            <a:endParaRPr sz="3600" b="0" i="0" u="none" strike="noStrike" cap="non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4044750" y="2318075"/>
            <a:ext cx="44055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Ingest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ão</a:t>
            </a:r>
            <a:endParaRPr lang="pt-BR"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t="8449" b="8306"/>
          <a:stretch/>
        </p:blipFill>
        <p:spPr>
          <a:xfrm>
            <a:off x="0" y="1951225"/>
            <a:ext cx="3567700" cy="2534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</a:t>
            </a:r>
            <a:endParaRPr sz="3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26"/>
          <p:cNvSpPr txBox="1"/>
          <p:nvPr/>
        </p:nvSpPr>
        <p:spPr>
          <a:xfrm>
            <a:off x="510540" y="1307995"/>
            <a:ext cx="831342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pt-BR" sz="1500" b="1" i="0" u="none" strike="noStrike" baseline="0" dirty="0">
                <a:solidFill>
                  <a:schemeClr val="bg1"/>
                </a:solidFill>
                <a:latin typeface="Arial-BoldMT"/>
              </a:rPr>
              <a:t>Referências</a:t>
            </a:r>
          </a:p>
          <a:p>
            <a:pPr algn="l">
              <a:lnSpc>
                <a:spcPct val="125000"/>
              </a:lnSpc>
            </a:pPr>
            <a:r>
              <a:rPr lang="it-IT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it-IT" sz="1500" b="0" i="0" u="none" strike="noStrike" baseline="0" dirty="0">
                <a:solidFill>
                  <a:schemeClr val="bg1"/>
                </a:solidFill>
                <a:latin typeface="ArialMT"/>
              </a:rPr>
              <a:t>Gibilisco, Stan. D</a:t>
            </a:r>
            <a:r>
              <a:rPr lang="it-IT" sz="1500" b="1" i="0" u="none" strike="noStrike" baseline="0" dirty="0">
                <a:solidFill>
                  <a:schemeClr val="bg1"/>
                </a:solidFill>
                <a:latin typeface="Arial-BoldMT"/>
              </a:rPr>
              <a:t>ata Ingestion, 2013. 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http://whatis.techtarget.com/definition/data-ingestion</a:t>
            </a:r>
          </a:p>
          <a:p>
            <a:pPr algn="l">
              <a:lnSpc>
                <a:spcPct val="125000"/>
              </a:lnSpc>
            </a:pPr>
            <a:r>
              <a:rPr lang="pt-BR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500" b="0" i="0" u="none" strike="noStrike" baseline="0" dirty="0" err="1">
                <a:solidFill>
                  <a:schemeClr val="bg1"/>
                </a:solidFill>
                <a:latin typeface="ArialMT"/>
              </a:rPr>
              <a:t>Kimball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, A. </a:t>
            </a:r>
            <a:r>
              <a:rPr lang="pt-BR" sz="1500" b="0" i="0" u="none" strike="noStrike" baseline="0" dirty="0" err="1">
                <a:solidFill>
                  <a:schemeClr val="bg1"/>
                </a:solidFill>
                <a:latin typeface="ArialMT"/>
              </a:rPr>
              <a:t>Introducing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 </a:t>
            </a:r>
            <a:r>
              <a:rPr lang="pt-BR" sz="1500" b="0" i="0" u="none" strike="noStrike" baseline="0" dirty="0" err="1">
                <a:solidFill>
                  <a:schemeClr val="bg1"/>
                </a:solidFill>
                <a:latin typeface="ArialMT"/>
              </a:rPr>
              <a:t>Sqoop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, 2009. http://blog.cloudera.com/blog/2009/06/introducing-sqoop/</a:t>
            </a:r>
          </a:p>
          <a:p>
            <a:pPr algn="l">
              <a:lnSpc>
                <a:spcPct val="125000"/>
              </a:lnSpc>
            </a:pPr>
            <a:r>
              <a:rPr lang="en-US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en-US" sz="1500" b="0" i="0" u="none" strike="noStrike" baseline="0" dirty="0">
                <a:solidFill>
                  <a:schemeClr val="bg1"/>
                </a:solidFill>
                <a:latin typeface="ArialMT"/>
              </a:rPr>
              <a:t>Apache. Sqoop User Guide (v1.4.0-incubating), 2014</a:t>
            </a:r>
            <a:r>
              <a:rPr lang="en-US" sz="1500" b="1" i="0" u="none" strike="noStrike" baseline="0" dirty="0">
                <a:solidFill>
                  <a:schemeClr val="bg1"/>
                </a:solidFill>
                <a:latin typeface="Arial-BoldMT"/>
              </a:rPr>
              <a:t>. 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https://sqoop.apache.org/docs/1.4.0-incubating/SqoopUserGuide.html</a:t>
            </a:r>
          </a:p>
          <a:p>
            <a:pPr algn="l">
              <a:lnSpc>
                <a:spcPct val="125000"/>
              </a:lnSpc>
            </a:pPr>
            <a:r>
              <a:rPr lang="pt-BR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500" b="0" i="0" u="none" strike="noStrike" baseline="0" dirty="0" err="1">
                <a:solidFill>
                  <a:schemeClr val="bg1"/>
                </a:solidFill>
                <a:latin typeface="ArialMT"/>
              </a:rPr>
              <a:t>Arvind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. Apache </a:t>
            </a:r>
            <a:r>
              <a:rPr lang="pt-BR" sz="1500" b="0" i="0" u="none" strike="noStrike" baseline="0" dirty="0" err="1">
                <a:solidFill>
                  <a:schemeClr val="bg1"/>
                </a:solidFill>
                <a:latin typeface="ArialMT"/>
              </a:rPr>
              <a:t>Sqoop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. 2012. https://blogs.apache.org/sqoop/entry/apache_sqoop_graduates_from_incubat</a:t>
            </a:r>
          </a:p>
          <a:p>
            <a:pPr algn="l">
              <a:lnSpc>
                <a:spcPct val="125000"/>
              </a:lnSpc>
            </a:pPr>
            <a:r>
              <a:rPr lang="pt-BR" sz="1500" b="0" i="0" u="none" strike="noStrike" baseline="0" dirty="0" err="1">
                <a:solidFill>
                  <a:schemeClr val="bg1"/>
                </a:solidFill>
                <a:latin typeface="ArialMT"/>
              </a:rPr>
              <a:t>or</a:t>
            </a:r>
            <a:endParaRPr lang="pt-BR" sz="15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>
              <a:lnSpc>
                <a:spcPct val="125000"/>
              </a:lnSpc>
            </a:pPr>
            <a:r>
              <a:rPr lang="nl-NL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nl-NL" sz="1500" b="0" i="0" u="none" strike="noStrike" baseline="0" dirty="0">
                <a:solidFill>
                  <a:schemeClr val="bg1"/>
                </a:solidFill>
                <a:latin typeface="ArialMT"/>
              </a:rPr>
              <a:t>Janssen, C. Apache Sqoop, 2014</a:t>
            </a:r>
            <a:r>
              <a:rPr lang="nl-NL" sz="1500" b="1" i="0" u="none" strike="noStrike" baseline="0" dirty="0">
                <a:solidFill>
                  <a:schemeClr val="bg1"/>
                </a:solidFill>
                <a:latin typeface="Arial-BoldMT"/>
              </a:rPr>
              <a:t>. 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http://www.techopedia.com/definition/30170/apache-sqoop</a:t>
            </a:r>
          </a:p>
          <a:p>
            <a:pPr algn="l">
              <a:lnSpc>
                <a:spcPct val="125000"/>
              </a:lnSpc>
            </a:pPr>
            <a:r>
              <a:rPr lang="pt-BR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https://blogs.apache.org/sqoop/entry/apache_sqoop_overview</a:t>
            </a:r>
          </a:p>
          <a:p>
            <a:pPr algn="l">
              <a:lnSpc>
                <a:spcPct val="125000"/>
              </a:lnSpc>
            </a:pPr>
            <a:r>
              <a:rPr lang="pt-BR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Ting, K.; </a:t>
            </a:r>
            <a:r>
              <a:rPr lang="pt-BR" sz="1500" b="0" i="0" u="none" strike="noStrike" baseline="0" dirty="0" err="1">
                <a:solidFill>
                  <a:schemeClr val="bg1"/>
                </a:solidFill>
                <a:latin typeface="ArialMT"/>
              </a:rPr>
              <a:t>Cecho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, J. J. </a:t>
            </a:r>
            <a:r>
              <a:rPr lang="pt-BR" sz="1500" b="0" i="1" u="none" strike="noStrike" baseline="0" dirty="0">
                <a:solidFill>
                  <a:schemeClr val="bg1"/>
                </a:solidFill>
                <a:latin typeface="Arial-ItalicMT"/>
              </a:rPr>
              <a:t>Apache </a:t>
            </a:r>
            <a:r>
              <a:rPr lang="pt-BR" sz="1500" b="0" i="1" u="none" strike="noStrike" baseline="0" dirty="0" err="1">
                <a:solidFill>
                  <a:schemeClr val="bg1"/>
                </a:solidFill>
                <a:latin typeface="Arial-ItalicMT"/>
              </a:rPr>
              <a:t>Sqoop</a:t>
            </a:r>
            <a:r>
              <a:rPr lang="pt-BR" sz="1500" b="0" i="1" u="none" strike="noStrike" baseline="0" dirty="0">
                <a:solidFill>
                  <a:schemeClr val="bg1"/>
                </a:solidFill>
                <a:latin typeface="Arial-ItalicMT"/>
              </a:rPr>
              <a:t> </a:t>
            </a:r>
            <a:r>
              <a:rPr lang="pt-BR" sz="1500" b="0" i="1" u="none" strike="noStrike" baseline="0" dirty="0" err="1">
                <a:solidFill>
                  <a:schemeClr val="bg1"/>
                </a:solidFill>
                <a:latin typeface="Arial-ItalicMT"/>
              </a:rPr>
              <a:t>Cookbook</a:t>
            </a:r>
            <a:r>
              <a:rPr lang="pt-BR" sz="1500" b="0" i="1" u="none" strike="noStrike" baseline="0" dirty="0">
                <a:solidFill>
                  <a:schemeClr val="bg1"/>
                </a:solidFill>
                <a:latin typeface="Arial-ItalicMT"/>
              </a:rPr>
              <a:t>. 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" </a:t>
            </a:r>
            <a:r>
              <a:rPr lang="pt-BR" sz="1500" b="0" i="0" u="none" strike="noStrike" baseline="0" dirty="0" err="1">
                <a:solidFill>
                  <a:schemeClr val="bg1"/>
                </a:solidFill>
                <a:latin typeface="ArialMT"/>
              </a:rPr>
              <a:t>O'Reilly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 Media, Inc.”, 2013.</a:t>
            </a:r>
          </a:p>
          <a:p>
            <a:pPr algn="l">
              <a:lnSpc>
                <a:spcPct val="125000"/>
              </a:lnSpc>
            </a:pPr>
            <a:r>
              <a:rPr lang="en-US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en-US" sz="1500" b="0" i="0" u="none" strike="noStrike" baseline="0" dirty="0" err="1">
                <a:solidFill>
                  <a:schemeClr val="bg1"/>
                </a:solidFill>
                <a:latin typeface="ArialMT"/>
              </a:rPr>
              <a:t>Cecho</a:t>
            </a:r>
            <a:r>
              <a:rPr lang="en-US" sz="1500" b="0" i="0" u="none" strike="noStrike" baseline="0" dirty="0">
                <a:solidFill>
                  <a:schemeClr val="bg1"/>
                </a:solidFill>
                <a:latin typeface="ArialMT"/>
              </a:rPr>
              <a:t>, J. UNDERSTANDING CONNECTORS AND DRIVERS IN THE</a:t>
            </a:r>
          </a:p>
          <a:p>
            <a:pPr algn="l">
              <a:lnSpc>
                <a:spcPct val="125000"/>
              </a:lnSpc>
            </a:pP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WORLD OF SQOOP, 2014.</a:t>
            </a:r>
          </a:p>
          <a:p>
            <a:pPr algn="l">
              <a:lnSpc>
                <a:spcPct val="125000"/>
              </a:lnSpc>
            </a:pP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http://ingest.tips/2014/11/05/understanding-connectors-and-drivers-in-the-world-of-sqoop/</a:t>
            </a:r>
          </a:p>
          <a:p>
            <a:pPr algn="l">
              <a:lnSpc>
                <a:spcPct val="125000"/>
              </a:lnSpc>
            </a:pPr>
            <a:r>
              <a:rPr lang="pt-BR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http://ingest.tips/2014/10/21/sqoop-1-or-sqoop-2/</a:t>
            </a:r>
          </a:p>
          <a:p>
            <a:pPr algn="l">
              <a:lnSpc>
                <a:spcPct val="125000"/>
              </a:lnSpc>
            </a:pPr>
            <a:r>
              <a:rPr lang="en-US" sz="15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en-US" sz="1500" b="0" i="0" u="none" strike="noStrike" baseline="0" dirty="0" err="1">
                <a:solidFill>
                  <a:schemeClr val="bg1"/>
                </a:solidFill>
                <a:latin typeface="ArialMT"/>
              </a:rPr>
              <a:t>HauensteinHauenstein</a:t>
            </a:r>
            <a:r>
              <a:rPr lang="en-US" sz="1500" b="0" i="0" u="none" strike="noStrike" baseline="0" dirty="0">
                <a:solidFill>
                  <a:schemeClr val="bg1"/>
                </a:solidFill>
                <a:latin typeface="ArialMT"/>
              </a:rPr>
              <a:t>, D. Get a Jumpstart on your competition with Hadoop, </a:t>
            </a: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2015.</a:t>
            </a:r>
          </a:p>
          <a:p>
            <a:pPr algn="l">
              <a:lnSpc>
                <a:spcPct val="125000"/>
              </a:lnSpc>
            </a:pPr>
            <a:r>
              <a:rPr lang="pt-BR" sz="1500" b="0" i="0" u="none" strike="noStrike" baseline="0" dirty="0">
                <a:solidFill>
                  <a:schemeClr val="bg1"/>
                </a:solidFill>
                <a:latin typeface="ArialMT"/>
              </a:rPr>
              <a:t>http://br.hortonworks.com/blog/get-a-jumpstart-on-your-competition-with-hadoop/</a:t>
            </a:r>
            <a:endParaRPr sz="15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1021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/>
        </p:nvSpPr>
        <p:spPr>
          <a:xfrm>
            <a:off x="1074750" y="2327400"/>
            <a:ext cx="137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sz="4600" b="1" i="0" u="none" strike="noStrike" cap="non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4081975" y="2327400"/>
            <a:ext cx="44055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Ingestão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9" name="Google Shape;289;p39"/>
          <p:cNvCxnSpPr/>
          <p:nvPr/>
        </p:nvCxnSpPr>
        <p:spPr>
          <a:xfrm>
            <a:off x="156525" y="2647350"/>
            <a:ext cx="1020600" cy="27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39"/>
          <p:cNvCxnSpPr>
            <a:stCxn id="286" idx="3"/>
          </p:cNvCxnSpPr>
          <p:nvPr/>
        </p:nvCxnSpPr>
        <p:spPr>
          <a:xfrm>
            <a:off x="2452050" y="2648700"/>
            <a:ext cx="738000" cy="15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6" name="Google Shape;296;p4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7" name="Google Shape;29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1600" y="1792050"/>
            <a:ext cx="4330800" cy="29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03" name="Google Shape;303;p4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Google Shape;304;p41"/>
          <p:cNvSpPr txBox="1"/>
          <p:nvPr/>
        </p:nvSpPr>
        <p:spPr>
          <a:xfrm>
            <a:off x="640225" y="1283400"/>
            <a:ext cx="82224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objetivo principal é entregar dados de aplicativos para HDFS.</a:t>
            </a:r>
            <a:endParaRPr sz="175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 distribuído, confiável e disponível para coletar, agregar e mover de forma eficiente grandes quantidades de dados de log de muitas fontes diferentes para um armazenamento de dados centralizado.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 ser usado para transportar grandes quantidades de dados de eventos de praticamente qualquer fonte de dados possível.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Possui uma arquitetura simples e flexível baseada em fluxos de dados de transmissão desenvolvido em Java.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10" name="Google Shape;310;p4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42"/>
          <p:cNvSpPr txBox="1"/>
          <p:nvPr/>
        </p:nvSpPr>
        <p:spPr>
          <a:xfrm>
            <a:off x="640225" y="1283400"/>
            <a:ext cx="82224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Foi criado para atender a necessidade de criar uma ferramenta padrão, simples, robusta, flexível e extensível para a ingestão de dados em </a:t>
            </a:r>
            <a:r>
              <a:rPr lang="pt-BR" sz="175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Hadoop</a:t>
            </a: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Foi introduzido pela primeira vez na distribuição CDH3 da Cloudera em 2011.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 junho de 2011, Cloudera mudou o controle do projeto para a fundação Apache.</a:t>
            </a:r>
            <a:endParaRPr sz="175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Arquitetura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17" name="Google Shape;317;p4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8" name="Google Shape;31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338" y="1712325"/>
            <a:ext cx="83153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Fluxo dos Dados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24" name="Google Shape;324;p4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p44"/>
          <p:cNvSpPr txBox="1"/>
          <p:nvPr/>
        </p:nvSpPr>
        <p:spPr>
          <a:xfrm>
            <a:off x="640225" y="1283400"/>
            <a:ext cx="8222400" cy="3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Source consome Events de uma fonte externa, como por exemplo um arquivo texto, Kafka, Twitter.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Quando um Source recebe um Event, ela o armazena em um ou mais Channels.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Channel é passivo, e armazena o Event até que seja consumido por um Sink.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Sink é responsável por remover um Event do Channel e colocá-lo em um repositório externo como HDFS, Kafka.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Souce e o Sink funcionam de forma assíncrona.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Events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31" name="Google Shape;331;p4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45"/>
          <p:cNvSpPr txBox="1"/>
          <p:nvPr/>
        </p:nvSpPr>
        <p:spPr>
          <a:xfrm>
            <a:off x="640225" y="1283400"/>
            <a:ext cx="82224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Dados transportados pelo Flume, composto por header e body.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Headers são pares de chave/valor e podem ser usados para tomar decisões de roteamento ou carregar outras informações estruturadas.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Body é uma matriz de bytes que contém os dados útil.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7750" y="3511750"/>
            <a:ext cx="4762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Source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39" name="Google Shape;339;p4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46"/>
          <p:cNvSpPr txBox="1"/>
          <p:nvPr/>
        </p:nvSpPr>
        <p:spPr>
          <a:xfrm>
            <a:off x="640225" y="1283400"/>
            <a:ext cx="82224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Componentes responsáveis pela aceitação de dados em um agente Flume.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Podem aceitar dados de outros sistemas ou a saída de outros processos.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eventos recebidos são enviados para um ou mais Channels configurados para o Source.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possível desenvolver novos Sources para dados de praticamente qualquer coisa.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7946" y="4804500"/>
            <a:ext cx="5408100" cy="17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Channel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47" name="Google Shape;347;p4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47"/>
          <p:cNvSpPr txBox="1"/>
          <p:nvPr/>
        </p:nvSpPr>
        <p:spPr>
          <a:xfrm>
            <a:off x="640225" y="1283400"/>
            <a:ext cx="8222400" cy="3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buffers de armazenamento entre Source e Sinks.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fundamentais para a garantia do Flume de não perder dados 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Sources escrevem em um ou mais Channels, que são lidos por uma ou mais Sinks.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Possuem semântica transacional que permite que o Flume forneça garantias explícitas sobre os dados escritos nele.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Channels com diferentes tipos de persistência.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9971" y="4455600"/>
            <a:ext cx="5622925" cy="18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1164310" y="2326050"/>
            <a:ext cx="138673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 dirty="0" err="1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sz="4600" b="1" i="0" u="none" strike="noStrike" cap="none" dirty="0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081975" y="2327400"/>
            <a:ext cx="44055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Ingestão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SzPts val="1800"/>
            </a:pPr>
            <a:r>
              <a:rPr lang="pt-BR" sz="1800" b="0" i="0" u="none" strike="noStrike" cap="none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>
            <a:off x="156525" y="2647350"/>
            <a:ext cx="1020600" cy="27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4"/>
          <p:cNvCxnSpPr>
            <a:cxnSpLocks/>
            <a:stCxn id="207" idx="3"/>
          </p:cNvCxnSpPr>
          <p:nvPr/>
        </p:nvCxnSpPr>
        <p:spPr>
          <a:xfrm>
            <a:off x="2551040" y="2647350"/>
            <a:ext cx="738000" cy="15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Sink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55" name="Google Shape;355;p4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" name="Google Shape;356;p48"/>
          <p:cNvSpPr txBox="1"/>
          <p:nvPr/>
        </p:nvSpPr>
        <p:spPr>
          <a:xfrm>
            <a:off x="640225" y="1283400"/>
            <a:ext cx="8222400" cy="2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Retira os evento do Channel e envia para um destino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totalmente transacionais.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Inicia uma transação com o Channel antes de remover os eventos em lotes dele.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possível desenvolver novos Sinks vários outros destino.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6921" y="3959750"/>
            <a:ext cx="5690151" cy="1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Interceptors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63" name="Google Shape;363;p4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4" name="Google Shape;364;p49"/>
          <p:cNvSpPr txBox="1"/>
          <p:nvPr/>
        </p:nvSpPr>
        <p:spPr>
          <a:xfrm>
            <a:off x="640225" y="1283400"/>
            <a:ext cx="8222400" cy="30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componentes simples que se encaixam entre um Source e um Channel.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eventos recebidos por fontes podem ser transformados ou descartados por Interceptors antes de serem escritos nos Channels.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Suporta encadeamento de Interceptors.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Novos Interceptors pode ser desenvolvidos e customizado.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Prática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Download do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75" name="Google Shape;375;p5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" name="Google Shape;376;p51"/>
          <p:cNvSpPr txBox="1"/>
          <p:nvPr/>
        </p:nvSpPr>
        <p:spPr>
          <a:xfrm>
            <a:off x="456000" y="1385775"/>
            <a:ext cx="8232000" cy="3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Instalar na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vm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-"/>
            </a:pPr>
            <a:r>
              <a:rPr lang="pt-BR" sz="16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wget</a:t>
            </a:r>
            <a:r>
              <a:rPr lang="pt-BR" sz="16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http://archive.apache.org/dist/flume/1.7.0/apache-flume-1.7.0-bin.tar.gz</a:t>
            </a:r>
            <a:endParaRPr sz="16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Extrair o conteúdo: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xzf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apache-flume-1.7.0-bin.tar.gz</a:t>
            </a:r>
            <a:endParaRPr sz="1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apache-flume-1.7.0-bin</a:t>
            </a:r>
            <a:endParaRPr sz="1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Crie um arquivo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properties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 ./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endParaRPr sz="1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Configurando agent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82" name="Google Shape;382;p5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3" name="Google Shape;383;p52"/>
          <p:cNvSpPr txBox="1"/>
          <p:nvPr/>
        </p:nvSpPr>
        <p:spPr>
          <a:xfrm>
            <a:off x="456000" y="1385775"/>
            <a:ext cx="8232000" cy="4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 source1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aula.channels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 channel1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aula.sinks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 sink1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aula.sources.source1.type =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netcat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aula.sources.source1.bind =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aula.sources.source1.port = 44444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aula.sources.source1.channels = channel1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aula.channels.channel1.type =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memory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aula.channels.channel1.capacity = 1000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aula.channels.channel1.transactionCapacity = 100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aula.sinks.sink1.type =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logger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aula.sinks.sink1.channel = channel1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Iniciando um agent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89" name="Google Shape;389;p5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0" name="Google Shape;390;p53"/>
          <p:cNvSpPr txBox="1"/>
          <p:nvPr/>
        </p:nvSpPr>
        <p:spPr>
          <a:xfrm>
            <a:off x="456000" y="1385775"/>
            <a:ext cx="8232000" cy="3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Iniciando o </a:t>
            </a:r>
            <a:r>
              <a:rPr lang="pt-BR" sz="15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flume-ng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-file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 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Dflume.root.logger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INFO,console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segundo plano: </a:t>
            </a:r>
            <a:endParaRPr sz="1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nohup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bin/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flume-ng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-file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 &amp;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Modo DEBUG: </a:t>
            </a:r>
            <a:endParaRPr sz="1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flume-ng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-file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 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Dflume.root.logger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DEBUG,console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Iniciando um agent Flume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89" name="Google Shape;389;p5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0" name="Google Shape;390;p53"/>
          <p:cNvSpPr txBox="1"/>
          <p:nvPr/>
        </p:nvSpPr>
        <p:spPr>
          <a:xfrm>
            <a:off x="456000" y="1385775"/>
            <a:ext cx="8232000" cy="3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Iniciando o </a:t>
            </a:r>
            <a:r>
              <a:rPr lang="pt-BR" sz="15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flume-ng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-file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 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Dflume.root.logger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INFO,console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segundo plano: </a:t>
            </a:r>
            <a:endParaRPr sz="1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nohup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bin/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flume-ng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-file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 &amp;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Modo DEBUG: </a:t>
            </a:r>
            <a:endParaRPr sz="1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-"/>
            </a:pP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flume-ng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agent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-file ./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aula.properties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 -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Dflume.root.logger</a:t>
            </a:r>
            <a:r>
              <a:rPr lang="pt-BR" sz="1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pt-BR" sz="1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DEBUG,console</a:t>
            </a: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59013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Dúvidas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Ingestão</a:t>
            </a:r>
            <a:endParaRPr sz="3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1A9F89-99D2-467A-BA7E-143DB6B7C44A}"/>
              </a:ext>
            </a:extLst>
          </p:cNvPr>
          <p:cNvSpPr txBox="1"/>
          <p:nvPr/>
        </p:nvSpPr>
        <p:spPr>
          <a:xfrm>
            <a:off x="976544" y="1873188"/>
            <a:ext cx="6889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A ingestão de dados é definida como o processo de absorver dados de uma variedade de fontes e transferi-los para um local de destino onde podem ser depositados e analisados. 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49F03A-1DF8-4EA7-907B-4C9FF540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30" y="3463390"/>
            <a:ext cx="66675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Principais Ferramentas</a:t>
            </a:r>
            <a:endParaRPr sz="3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1A9F89-99D2-467A-BA7E-143DB6B7C44A}"/>
              </a:ext>
            </a:extLst>
          </p:cNvPr>
          <p:cNvSpPr txBox="1"/>
          <p:nvPr/>
        </p:nvSpPr>
        <p:spPr>
          <a:xfrm>
            <a:off x="1107150" y="1535837"/>
            <a:ext cx="733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 err="1">
                <a:solidFill>
                  <a:schemeClr val="bg1"/>
                </a:solidFill>
                <a:latin typeface="Arial-BoldMT"/>
              </a:rPr>
              <a:t>Flume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Ferramenta destinada a coletar agregar e transportar grandes volumes de streaming de dados (como log de dados, eventos, etc.) de vários servidores web para um data store centralizado;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 err="1">
                <a:solidFill>
                  <a:schemeClr val="bg1"/>
                </a:solidFill>
                <a:latin typeface="Arial-BoldMT"/>
              </a:rPr>
              <a:t>Sqoop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Solução utilizada para importar e exportar dados de bancos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estruturados (Oracle, DB2,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Teradata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, MySQL, etc.)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>
                <a:solidFill>
                  <a:schemeClr val="bg1"/>
                </a:solidFill>
                <a:latin typeface="Arial-BoldMT"/>
              </a:rPr>
              <a:t>Kafka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Plataforma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distribuida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de mensageria e streaming. Permite o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tratamento de um grande volume de dados por diferentes sistemas;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 err="1">
                <a:solidFill>
                  <a:schemeClr val="bg1"/>
                </a:solidFill>
                <a:latin typeface="Arial-BoldMT"/>
              </a:rPr>
              <a:t>NiFI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Canivete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suiço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para ingestão de dados. Possui conectores para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diversar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origens e destinos. Ferramenta visual, de fácil utilização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MT"/>
              </a:rPr>
              <a:t>;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 err="1">
                <a:solidFill>
                  <a:schemeClr val="bg1"/>
                </a:solidFill>
                <a:latin typeface="Arial-BoldMT"/>
              </a:rPr>
              <a:t>Goldengate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: Ferramenta da Oracle para captura de Bando de dados em CDC;</a:t>
            </a:r>
          </a:p>
        </p:txBody>
      </p:sp>
    </p:spTree>
    <p:extLst>
      <p:ext uri="{BB962C8B-B14F-4D97-AF65-F5344CB8AC3E}">
        <p14:creationId xmlns:p14="http://schemas.microsoft.com/office/powerpoint/2010/main" val="360984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1164310" y="2326050"/>
            <a:ext cx="138673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 dirty="0" err="1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sz="4600" b="1" i="0" u="none" strike="noStrike" cap="none" dirty="0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081975" y="2327400"/>
            <a:ext cx="44055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Ingestão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Sqoop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SzPts val="1800"/>
            </a:pPr>
            <a:r>
              <a:rPr lang="pt-BR" sz="1800" b="0" i="0" u="none" strike="noStrike" cap="none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pt-BR" sz="1800" b="0" i="0" u="none" strike="noStrike" cap="none" dirty="0" err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Flume</a:t>
            </a:r>
            <a:endParaRPr lang="pt-BR" sz="1800" b="0" i="0" u="none" strike="noStrike" cap="none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>
            <a:off x="156525" y="2647350"/>
            <a:ext cx="1020600" cy="27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4"/>
          <p:cNvCxnSpPr>
            <a:cxnSpLocks/>
            <a:stCxn id="207" idx="3"/>
          </p:cNvCxnSpPr>
          <p:nvPr/>
        </p:nvCxnSpPr>
        <p:spPr>
          <a:xfrm>
            <a:off x="2551040" y="2647350"/>
            <a:ext cx="738000" cy="15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343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Sqoop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8" name="Google Shape;21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550" y="2300425"/>
            <a:ext cx="8372899" cy="2145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88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Sqoop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26"/>
          <p:cNvSpPr txBox="1"/>
          <p:nvPr/>
        </p:nvSpPr>
        <p:spPr>
          <a:xfrm>
            <a:off x="847300" y="1325750"/>
            <a:ext cx="77676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>
                <a:solidFill>
                  <a:schemeClr val="bg1"/>
                </a:solidFill>
                <a:latin typeface="Arial-BoldMT"/>
              </a:rPr>
              <a:t>Definição: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“SQL-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to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-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Hadoop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” é uma ferramenta de linha de comando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desenvolvida para transferir dados entre cluster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Hadoop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e banco de dados de armazenamento estruturado – bancos de dados relacionais (Oracle, DB2,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Teradata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, MySQL). Projeto foi iniciado em 2009 pela Cloudera e virou Top-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level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na ASF em 2012.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>
                <a:solidFill>
                  <a:schemeClr val="bg1"/>
                </a:solidFill>
                <a:latin typeface="Arial-BoldMT"/>
              </a:rPr>
              <a:t>Objetivo: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Tornar o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Hadoop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um componente central da infraestrutura de dados, facilitando o processo de </a:t>
            </a:r>
            <a:r>
              <a:rPr lang="pt-BR" sz="1800" b="0" i="1" u="none" strike="noStrike" baseline="0" dirty="0" err="1">
                <a:solidFill>
                  <a:schemeClr val="bg1"/>
                </a:solidFill>
                <a:latin typeface="Arial-ItalicMT"/>
              </a:rPr>
              <a:t>import</a:t>
            </a:r>
            <a:r>
              <a:rPr lang="pt-BR" sz="1800" b="0" i="1" u="none" strike="noStrike" baseline="0" dirty="0">
                <a:solidFill>
                  <a:schemeClr val="bg1"/>
                </a:solidFill>
                <a:latin typeface="Arial-ItalicMT"/>
              </a:rPr>
              <a:t>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e </a:t>
            </a:r>
            <a:r>
              <a:rPr lang="pt-BR" sz="1800" b="0" i="1" u="none" strike="noStrike" baseline="0" dirty="0" err="1">
                <a:solidFill>
                  <a:schemeClr val="bg1"/>
                </a:solidFill>
                <a:latin typeface="Arial-ItalicMT"/>
              </a:rPr>
              <a:t>export</a:t>
            </a:r>
            <a:r>
              <a:rPr lang="pt-BR" sz="1800" b="0" i="1" u="none" strike="noStrike" baseline="0" dirty="0">
                <a:solidFill>
                  <a:schemeClr val="bg1"/>
                </a:solidFill>
                <a:latin typeface="Arial-ItalicMT"/>
              </a:rPr>
              <a:t>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de/para banco de dados.</a:t>
            </a:r>
          </a:p>
          <a:p>
            <a:pPr algn="l"/>
            <a:endParaRPr lang="pt-BR" sz="1800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algn="l"/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1" i="0" u="none" strike="noStrike" baseline="0" dirty="0">
                <a:solidFill>
                  <a:schemeClr val="bg1"/>
                </a:solidFill>
                <a:latin typeface="Arial-BoldMT"/>
              </a:rPr>
              <a:t>Motivações: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Tornar o processo de transferência de dados de RDBMS SQL e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Hadoop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o mais transparente possível para o usuário.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Automatizar o processo de ingestão de tabelas de banco de dados</a:t>
            </a:r>
          </a:p>
          <a:p>
            <a:pPr lvl="8"/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relacionais.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Resolver os problemas de transferências de dados de sistemas externos para o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Hadoop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.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Facilitar a conexão com banco de dados por meio de conectores.</a:t>
            </a:r>
            <a:endParaRPr sz="15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10648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Sqoop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26"/>
          <p:cNvSpPr txBox="1"/>
          <p:nvPr/>
        </p:nvSpPr>
        <p:spPr>
          <a:xfrm>
            <a:off x="847300" y="1307995"/>
            <a:ext cx="77676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Realiza a leitura linha por linha da tabela para escrever o arquivo no HDFS. O resultado do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import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é um conjunto de arquivos contendo a cópia dos dados da tabela importada.</a:t>
            </a:r>
          </a:p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Pode importar dados e metadados de bancos de dados SQL direto para o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Hive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.</a:t>
            </a:r>
          </a:p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Utiliza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MapReduce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 para realizar </a:t>
            </a:r>
            <a:r>
              <a:rPr lang="pt-BR" sz="1800" b="0" i="1" u="none" strike="noStrike" baseline="0" dirty="0" err="1">
                <a:solidFill>
                  <a:schemeClr val="bg1"/>
                </a:solidFill>
                <a:latin typeface="Arial-ItalicMT"/>
              </a:rPr>
              <a:t>import</a:t>
            </a:r>
            <a:r>
              <a:rPr lang="pt-BR" sz="1800" b="0" i="1" u="none" strike="noStrike" baseline="0" dirty="0">
                <a:solidFill>
                  <a:schemeClr val="bg1"/>
                </a:solidFill>
                <a:latin typeface="Arial-ItalicMT"/>
              </a:rPr>
              <a:t>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/ </a:t>
            </a:r>
            <a:r>
              <a:rPr lang="pt-BR" sz="1800" b="0" i="1" u="none" strike="noStrike" baseline="0" dirty="0" err="1">
                <a:solidFill>
                  <a:schemeClr val="bg1"/>
                </a:solidFill>
                <a:latin typeface="Arial-ItalicMT"/>
              </a:rPr>
              <a:t>export</a:t>
            </a:r>
            <a:r>
              <a:rPr lang="pt-BR" sz="1800" b="0" i="1" u="none" strike="noStrike" baseline="0" dirty="0">
                <a:solidFill>
                  <a:schemeClr val="bg1"/>
                </a:solidFill>
                <a:latin typeface="Arial-ItalicMT"/>
              </a:rPr>
              <a:t>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dos dados, provendo um</a:t>
            </a:r>
          </a:p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processamento paralelo e tolerante a falha.</a:t>
            </a:r>
          </a:p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Permite especificar o intervalo e quais colunas serão importadas.</a:t>
            </a:r>
          </a:p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Possibilita a especificação de delimitadores e formatos de arquivos.</a:t>
            </a:r>
          </a:p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Realiza conexões em bancos de dados em paralelo, executando comandos de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MT"/>
              </a:rPr>
              <a:t>Select (import) e Insert/Update (export).</a:t>
            </a:r>
          </a:p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Aceita conexão com diversos plug-ins: MySQL, PostgreSQL, Oracle,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ArialMT"/>
              </a:rPr>
              <a:t>Teradata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, </a:t>
            </a:r>
            <a:r>
              <a:rPr lang="it-IT" sz="1800" b="0" i="0" u="none" strike="noStrike" baseline="0" dirty="0">
                <a:solidFill>
                  <a:schemeClr val="bg1"/>
                </a:solidFill>
                <a:latin typeface="ArialMT"/>
              </a:rPr>
              <a:t>Netezza, Vertica, DB2 e SQL Server.</a:t>
            </a:r>
          </a:p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O formato padrão do arquivo importado no HDFS é CSV.</a:t>
            </a:r>
          </a:p>
          <a:p>
            <a:pPr algn="l">
              <a:lnSpc>
                <a:spcPct val="125000"/>
              </a:lnSpc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OpenSymbol"/>
              </a:rPr>
              <a:t>▪ 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ArialMT"/>
              </a:rPr>
              <a:t>Converte tipo dos campos.</a:t>
            </a:r>
            <a:endParaRPr sz="15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256222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1842</Words>
  <Application>Microsoft Office PowerPoint</Application>
  <PresentationFormat>Apresentação na tela (4:3)</PresentationFormat>
  <Paragraphs>204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Montserrat SemiBold</vt:lpstr>
      <vt:lpstr>Montserrat</vt:lpstr>
      <vt:lpstr>Arial</vt:lpstr>
      <vt:lpstr>Arial-BoldMT</vt:lpstr>
      <vt:lpstr>OpenSymbol</vt:lpstr>
      <vt:lpstr>Arial-ItalicMT</vt:lpstr>
      <vt:lpstr>Open Sans</vt:lpstr>
      <vt:lpstr>ArialMT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Matheus Oliveira</cp:lastModifiedBy>
  <cp:revision>1</cp:revision>
  <dcterms:modified xsi:type="dcterms:W3CDTF">2021-08-03T23:33:27Z</dcterms:modified>
</cp:coreProperties>
</file>