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693400" cy="7562850"/>
  <p:notesSz cx="106934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1BBA4C-0DE2-488D-A2C8-177CBE7EB5A0}" v="8" dt="2021-08-06T18:12:29.3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Oliveira" userId="c6b2edef1e3a1656" providerId="LiveId" clId="{E71BBA4C-0DE2-488D-A2C8-177CBE7EB5A0}"/>
    <pc:docChg chg="custSel modSld">
      <pc:chgData name="Matheus Oliveira" userId="c6b2edef1e3a1656" providerId="LiveId" clId="{E71BBA4C-0DE2-488D-A2C8-177CBE7EB5A0}" dt="2021-08-06T18:12:29.338" v="10"/>
      <pc:docMkLst>
        <pc:docMk/>
      </pc:docMkLst>
      <pc:sldChg chg="addSp delSp modSp mod">
        <pc:chgData name="Matheus Oliveira" userId="c6b2edef1e3a1656" providerId="LiveId" clId="{E71BBA4C-0DE2-488D-A2C8-177CBE7EB5A0}" dt="2021-08-06T18:12:18.381" v="2"/>
        <pc:sldMkLst>
          <pc:docMk/>
          <pc:sldMk cId="0" sldId="256"/>
        </pc:sldMkLst>
        <pc:spChg chg="add mod">
          <ac:chgData name="Matheus Oliveira" userId="c6b2edef1e3a1656" providerId="LiveId" clId="{E71BBA4C-0DE2-488D-A2C8-177CBE7EB5A0}" dt="2021-08-06T18:12:18.381" v="2"/>
          <ac:spMkLst>
            <pc:docMk/>
            <pc:sldMk cId="0" sldId="256"/>
            <ac:spMk id="8" creationId="{07898916-800F-4EF6-A055-FCC2A9FDE2C7}"/>
          </ac:spMkLst>
        </pc:spChg>
        <pc:grpChg chg="del">
          <ac:chgData name="Matheus Oliveira" userId="c6b2edef1e3a1656" providerId="LiveId" clId="{E71BBA4C-0DE2-488D-A2C8-177CBE7EB5A0}" dt="2021-08-06T18:12:15.508" v="0" actId="478"/>
          <ac:grpSpMkLst>
            <pc:docMk/>
            <pc:sldMk cId="0" sldId="256"/>
            <ac:grpSpMk id="3" creationId="{00000000-0000-0000-0000-000000000000}"/>
          </ac:grpSpMkLst>
        </pc:grpChg>
        <pc:picChg chg="del">
          <ac:chgData name="Matheus Oliveira" userId="c6b2edef1e3a1656" providerId="LiveId" clId="{E71BBA4C-0DE2-488D-A2C8-177CBE7EB5A0}" dt="2021-08-06T18:12:17.368" v="1" actId="478"/>
          <ac:picMkLst>
            <pc:docMk/>
            <pc:sldMk cId="0" sldId="256"/>
            <ac:picMk id="7" creationId="{00000000-0000-0000-0000-000000000000}"/>
          </ac:picMkLst>
        </pc:picChg>
      </pc:sldChg>
      <pc:sldChg chg="addSp delSp modSp mod">
        <pc:chgData name="Matheus Oliveira" userId="c6b2edef1e3a1656" providerId="LiveId" clId="{E71BBA4C-0DE2-488D-A2C8-177CBE7EB5A0}" dt="2021-08-06T18:12:21.622" v="4"/>
        <pc:sldMkLst>
          <pc:docMk/>
          <pc:sldMk cId="0" sldId="257"/>
        </pc:sldMkLst>
        <pc:spChg chg="add mod">
          <ac:chgData name="Matheus Oliveira" userId="c6b2edef1e3a1656" providerId="LiveId" clId="{E71BBA4C-0DE2-488D-A2C8-177CBE7EB5A0}" dt="2021-08-06T18:12:21.622" v="4"/>
          <ac:spMkLst>
            <pc:docMk/>
            <pc:sldMk cId="0" sldId="257"/>
            <ac:spMk id="6" creationId="{DB8C9AAD-5D86-431A-922B-5DA0827535DC}"/>
          </ac:spMkLst>
        </pc:spChg>
        <pc:picChg chg="del">
          <ac:chgData name="Matheus Oliveira" userId="c6b2edef1e3a1656" providerId="LiveId" clId="{E71BBA4C-0DE2-488D-A2C8-177CBE7EB5A0}" dt="2021-08-06T18:12:21.055" v="3" actId="478"/>
          <ac:picMkLst>
            <pc:docMk/>
            <pc:sldMk cId="0" sldId="257"/>
            <ac:picMk id="3" creationId="{00000000-0000-0000-0000-000000000000}"/>
          </ac:picMkLst>
        </pc:picChg>
      </pc:sldChg>
      <pc:sldChg chg="addSp modSp">
        <pc:chgData name="Matheus Oliveira" userId="c6b2edef1e3a1656" providerId="LiveId" clId="{E71BBA4C-0DE2-488D-A2C8-177CBE7EB5A0}" dt="2021-08-06T18:12:22.924" v="5"/>
        <pc:sldMkLst>
          <pc:docMk/>
          <pc:sldMk cId="0" sldId="258"/>
        </pc:sldMkLst>
        <pc:spChg chg="add mod">
          <ac:chgData name="Matheus Oliveira" userId="c6b2edef1e3a1656" providerId="LiveId" clId="{E71BBA4C-0DE2-488D-A2C8-177CBE7EB5A0}" dt="2021-08-06T18:12:22.924" v="5"/>
          <ac:spMkLst>
            <pc:docMk/>
            <pc:sldMk cId="0" sldId="258"/>
            <ac:spMk id="5" creationId="{5BE42CE1-21E9-466F-8A9E-5763BD6873D5}"/>
          </ac:spMkLst>
        </pc:spChg>
      </pc:sldChg>
      <pc:sldChg chg="addSp modSp">
        <pc:chgData name="Matheus Oliveira" userId="c6b2edef1e3a1656" providerId="LiveId" clId="{E71BBA4C-0DE2-488D-A2C8-177CBE7EB5A0}" dt="2021-08-06T18:12:24.130" v="6"/>
        <pc:sldMkLst>
          <pc:docMk/>
          <pc:sldMk cId="0" sldId="259"/>
        </pc:sldMkLst>
        <pc:spChg chg="add mod">
          <ac:chgData name="Matheus Oliveira" userId="c6b2edef1e3a1656" providerId="LiveId" clId="{E71BBA4C-0DE2-488D-A2C8-177CBE7EB5A0}" dt="2021-08-06T18:12:24.130" v="6"/>
          <ac:spMkLst>
            <pc:docMk/>
            <pc:sldMk cId="0" sldId="259"/>
            <ac:spMk id="25" creationId="{9EFF7DE7-D9C6-4038-8D15-557249A4B2AA}"/>
          </ac:spMkLst>
        </pc:spChg>
      </pc:sldChg>
      <pc:sldChg chg="addSp modSp">
        <pc:chgData name="Matheus Oliveira" userId="c6b2edef1e3a1656" providerId="LiveId" clId="{E71BBA4C-0DE2-488D-A2C8-177CBE7EB5A0}" dt="2021-08-06T18:12:25.430" v="7"/>
        <pc:sldMkLst>
          <pc:docMk/>
          <pc:sldMk cId="0" sldId="260"/>
        </pc:sldMkLst>
        <pc:spChg chg="add mod">
          <ac:chgData name="Matheus Oliveira" userId="c6b2edef1e3a1656" providerId="LiveId" clId="{E71BBA4C-0DE2-488D-A2C8-177CBE7EB5A0}" dt="2021-08-06T18:12:25.430" v="7"/>
          <ac:spMkLst>
            <pc:docMk/>
            <pc:sldMk cId="0" sldId="260"/>
            <ac:spMk id="33" creationId="{AB829982-ED46-47BA-B89B-02A88370F0A9}"/>
          </ac:spMkLst>
        </pc:spChg>
      </pc:sldChg>
      <pc:sldChg chg="addSp modSp">
        <pc:chgData name="Matheus Oliveira" userId="c6b2edef1e3a1656" providerId="LiveId" clId="{E71BBA4C-0DE2-488D-A2C8-177CBE7EB5A0}" dt="2021-08-06T18:12:26.698" v="8"/>
        <pc:sldMkLst>
          <pc:docMk/>
          <pc:sldMk cId="0" sldId="261"/>
        </pc:sldMkLst>
        <pc:spChg chg="add mod">
          <ac:chgData name="Matheus Oliveira" userId="c6b2edef1e3a1656" providerId="LiveId" clId="{E71BBA4C-0DE2-488D-A2C8-177CBE7EB5A0}" dt="2021-08-06T18:12:26.698" v="8"/>
          <ac:spMkLst>
            <pc:docMk/>
            <pc:sldMk cId="0" sldId="261"/>
            <ac:spMk id="14" creationId="{BE1391EC-4BFA-4440-983F-1F85D7FEB117}"/>
          </ac:spMkLst>
        </pc:spChg>
      </pc:sldChg>
      <pc:sldChg chg="addSp modSp">
        <pc:chgData name="Matheus Oliveira" userId="c6b2edef1e3a1656" providerId="LiveId" clId="{E71BBA4C-0DE2-488D-A2C8-177CBE7EB5A0}" dt="2021-08-06T18:12:27.842" v="9"/>
        <pc:sldMkLst>
          <pc:docMk/>
          <pc:sldMk cId="0" sldId="262"/>
        </pc:sldMkLst>
        <pc:spChg chg="add mod">
          <ac:chgData name="Matheus Oliveira" userId="c6b2edef1e3a1656" providerId="LiveId" clId="{E71BBA4C-0DE2-488D-A2C8-177CBE7EB5A0}" dt="2021-08-06T18:12:27.842" v="9"/>
          <ac:spMkLst>
            <pc:docMk/>
            <pc:sldMk cId="0" sldId="262"/>
            <ac:spMk id="6" creationId="{2307DF65-2ED2-42AF-A168-833BF39D9D00}"/>
          </ac:spMkLst>
        </pc:spChg>
      </pc:sldChg>
      <pc:sldChg chg="addSp modSp">
        <pc:chgData name="Matheus Oliveira" userId="c6b2edef1e3a1656" providerId="LiveId" clId="{E71BBA4C-0DE2-488D-A2C8-177CBE7EB5A0}" dt="2021-08-06T18:12:29.338" v="10"/>
        <pc:sldMkLst>
          <pc:docMk/>
          <pc:sldMk cId="0" sldId="263"/>
        </pc:sldMkLst>
        <pc:spChg chg="add mod">
          <ac:chgData name="Matheus Oliveira" userId="c6b2edef1e3a1656" providerId="LiveId" clId="{E71BBA4C-0DE2-488D-A2C8-177CBE7EB5A0}" dt="2021-08-06T18:12:29.338" v="10"/>
          <ac:spMkLst>
            <pc:docMk/>
            <pc:sldMk cId="0" sldId="263"/>
            <ac:spMk id="17" creationId="{FCC49342-A419-4B2D-90B2-6D537EBFF2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626E7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626E7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626E7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06128" y="1043939"/>
            <a:ext cx="554735" cy="1554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64496" y="1025652"/>
            <a:ext cx="390143" cy="1676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6596" y="3557992"/>
            <a:ext cx="3360207" cy="45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626E7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8990" y="2088865"/>
            <a:ext cx="8255419" cy="3876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943" y="6471285"/>
            <a:ext cx="805815" cy="74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0"/>
              </a:lnSpc>
            </a:pP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CCP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–</a:t>
            </a:r>
            <a:r>
              <a:rPr sz="550" spc="-10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CLOUD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COMPUTING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BIG</a:t>
            </a:r>
            <a:r>
              <a:rPr spc="-10" dirty="0"/>
              <a:t> </a:t>
            </a:r>
            <a:r>
              <a:rPr spc="-120" dirty="0"/>
              <a:t>DATA</a:t>
            </a:r>
            <a:r>
              <a:rPr spc="-35" dirty="0"/>
              <a:t> </a:t>
            </a:r>
            <a:r>
              <a:rPr spc="-10" dirty="0"/>
              <a:t>AS</a:t>
            </a:r>
            <a:r>
              <a:rPr spc="-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5" dirty="0"/>
              <a:t>SERVICE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7898916-800F-4EF6-A055-FCC2A9FDE2C7}"/>
              </a:ext>
            </a:extLst>
          </p:cNvPr>
          <p:cNvSpPr/>
          <p:nvPr/>
        </p:nvSpPr>
        <p:spPr>
          <a:xfrm>
            <a:off x="8851900" y="809625"/>
            <a:ext cx="16891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943" y="6471285"/>
            <a:ext cx="805815" cy="74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0"/>
              </a:lnSpc>
            </a:pP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CCP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–</a:t>
            </a:r>
            <a:r>
              <a:rPr sz="550" spc="-10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CLOUD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COMPUTING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34925" y="936652"/>
            <a:ext cx="4064000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50" b="1" dirty="0">
                <a:latin typeface="Calibri"/>
                <a:cs typeface="Calibri"/>
              </a:rPr>
              <a:t>Big</a:t>
            </a:r>
            <a:r>
              <a:rPr sz="3750" b="1" spc="-25" dirty="0">
                <a:latin typeface="Calibri"/>
                <a:cs typeface="Calibri"/>
              </a:rPr>
              <a:t> Data</a:t>
            </a:r>
            <a:r>
              <a:rPr sz="3750" b="1" spc="-20" dirty="0">
                <a:latin typeface="Calibri"/>
                <a:cs typeface="Calibri"/>
              </a:rPr>
              <a:t> </a:t>
            </a:r>
            <a:r>
              <a:rPr sz="3750" b="1" spc="-15" dirty="0">
                <a:latin typeface="Calibri"/>
                <a:cs typeface="Calibri"/>
              </a:rPr>
              <a:t>as</a:t>
            </a:r>
            <a:r>
              <a:rPr sz="3750" b="1" spc="-45" dirty="0">
                <a:latin typeface="Calibri"/>
                <a:cs typeface="Calibri"/>
              </a:rPr>
              <a:t> </a:t>
            </a:r>
            <a:r>
              <a:rPr sz="3750" b="1" spc="-5" dirty="0">
                <a:latin typeface="Calibri"/>
                <a:cs typeface="Calibri"/>
              </a:rPr>
              <a:t>a</a:t>
            </a:r>
            <a:r>
              <a:rPr sz="3750" b="1" spc="-20" dirty="0">
                <a:latin typeface="Calibri"/>
                <a:cs typeface="Calibri"/>
              </a:rPr>
              <a:t> </a:t>
            </a:r>
            <a:r>
              <a:rPr sz="3750" b="1" dirty="0">
                <a:latin typeface="Calibri"/>
                <a:cs typeface="Calibri"/>
              </a:rPr>
              <a:t>Service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 marR="42545" indent="-1270" algn="ctr">
              <a:lnSpc>
                <a:spcPct val="100299"/>
              </a:lnSpc>
              <a:spcBef>
                <a:spcPts val="95"/>
              </a:spcBef>
            </a:pPr>
            <a:r>
              <a:rPr dirty="0"/>
              <a:t>Quando</a:t>
            </a:r>
            <a:r>
              <a:rPr spc="-10" dirty="0"/>
              <a:t> </a:t>
            </a:r>
            <a:r>
              <a:rPr spc="-15" dirty="0"/>
              <a:t>falamos</a:t>
            </a:r>
            <a:r>
              <a:rPr spc="5" dirty="0"/>
              <a:t> de</a:t>
            </a:r>
            <a:r>
              <a:rPr spc="-10" dirty="0"/>
              <a:t> </a:t>
            </a:r>
            <a:r>
              <a:rPr spc="-5" dirty="0"/>
              <a:t>Big</a:t>
            </a:r>
            <a:r>
              <a:rPr spc="15" dirty="0"/>
              <a:t> </a:t>
            </a:r>
            <a:r>
              <a:rPr spc="-20" dirty="0"/>
              <a:t>Data</a:t>
            </a:r>
            <a:r>
              <a:rPr spc="-15" dirty="0"/>
              <a:t> </a:t>
            </a:r>
            <a:r>
              <a:rPr dirty="0"/>
              <a:t>ainda</a:t>
            </a:r>
            <a:r>
              <a:rPr spc="15" dirty="0"/>
              <a:t> </a:t>
            </a:r>
            <a:r>
              <a:rPr spc="-5" dirty="0"/>
              <a:t>hoje </a:t>
            </a:r>
            <a:r>
              <a:rPr dirty="0"/>
              <a:t>o</a:t>
            </a:r>
            <a:r>
              <a:rPr spc="-10" dirty="0"/>
              <a:t> entendimento </a:t>
            </a:r>
            <a:r>
              <a:rPr spc="-620" dirty="0"/>
              <a:t> </a:t>
            </a:r>
            <a:r>
              <a:rPr dirty="0"/>
              <a:t>pode</a:t>
            </a:r>
            <a:r>
              <a:rPr spc="-10" dirty="0"/>
              <a:t> </a:t>
            </a:r>
            <a:r>
              <a:rPr dirty="0"/>
              <a:t>ser</a:t>
            </a:r>
            <a:r>
              <a:rPr spc="20" dirty="0"/>
              <a:t> </a:t>
            </a:r>
            <a:r>
              <a:rPr spc="-15" dirty="0"/>
              <a:t>contraditório</a:t>
            </a:r>
            <a:r>
              <a:rPr spc="-35" dirty="0"/>
              <a:t> </a:t>
            </a:r>
            <a:r>
              <a:rPr spc="-10" dirty="0"/>
              <a:t>entre</a:t>
            </a:r>
            <a:r>
              <a:rPr spc="20" dirty="0"/>
              <a:t> </a:t>
            </a:r>
            <a:r>
              <a:rPr spc="-15" dirty="0"/>
              <a:t>as</a:t>
            </a:r>
            <a:r>
              <a:rPr spc="5" dirty="0"/>
              <a:t> </a:t>
            </a:r>
            <a:r>
              <a:rPr spc="-5" dirty="0"/>
              <a:t>empresas,</a:t>
            </a:r>
            <a:r>
              <a:rPr spc="-10" dirty="0"/>
              <a:t> </a:t>
            </a:r>
            <a:r>
              <a:rPr dirty="0"/>
              <a:t>apesar</a:t>
            </a:r>
            <a:r>
              <a:rPr spc="20" dirty="0"/>
              <a:t> </a:t>
            </a:r>
            <a:r>
              <a:rPr spc="5" dirty="0"/>
              <a:t>de</a:t>
            </a:r>
            <a:r>
              <a:rPr spc="-5" dirty="0"/>
              <a:t> </a:t>
            </a:r>
            <a:r>
              <a:rPr dirty="0"/>
              <a:t>já </a:t>
            </a:r>
            <a:r>
              <a:rPr spc="5" dirty="0"/>
              <a:t> </a:t>
            </a:r>
            <a:r>
              <a:rPr spc="-5" dirty="0"/>
              <a:t>muito </a:t>
            </a:r>
            <a:r>
              <a:rPr dirty="0"/>
              <a:t>difundido. </a:t>
            </a:r>
            <a:r>
              <a:rPr spc="-5" dirty="0"/>
              <a:t>Os </a:t>
            </a:r>
            <a:r>
              <a:rPr spc="-10" dirty="0"/>
              <a:t>projetos </a:t>
            </a:r>
            <a:r>
              <a:rPr spc="5" dirty="0"/>
              <a:t>de Big </a:t>
            </a:r>
            <a:r>
              <a:rPr spc="-15" dirty="0"/>
              <a:t>Data </a:t>
            </a:r>
            <a:r>
              <a:rPr spc="-20" dirty="0"/>
              <a:t>provavelmente </a:t>
            </a:r>
            <a:r>
              <a:rPr spc="-620" dirty="0"/>
              <a:t> </a:t>
            </a:r>
            <a:r>
              <a:rPr dirty="0"/>
              <a:t>são uns </a:t>
            </a:r>
            <a:r>
              <a:rPr spc="-5" dirty="0"/>
              <a:t>dos </a:t>
            </a:r>
            <a:r>
              <a:rPr dirty="0"/>
              <a:t>que mais usufruem </a:t>
            </a:r>
            <a:r>
              <a:rPr spc="-10" dirty="0"/>
              <a:t>da computação em </a:t>
            </a:r>
            <a:r>
              <a:rPr spc="-5" dirty="0"/>
              <a:t> nuvem</a:t>
            </a:r>
            <a:r>
              <a:rPr spc="15" dirty="0"/>
              <a:t> </a:t>
            </a:r>
            <a:r>
              <a:rPr dirty="0"/>
              <a:t>e</a:t>
            </a:r>
            <a:r>
              <a:rPr spc="-10" dirty="0"/>
              <a:t> todas</a:t>
            </a:r>
            <a:r>
              <a:rPr spc="10" dirty="0"/>
              <a:t> </a:t>
            </a:r>
            <a:r>
              <a:rPr spc="5" dirty="0"/>
              <a:t>os</a:t>
            </a:r>
            <a:r>
              <a:rPr spc="-20" dirty="0"/>
              <a:t> </a:t>
            </a:r>
            <a:r>
              <a:rPr spc="5" dirty="0"/>
              <a:t>seus</a:t>
            </a:r>
            <a:r>
              <a:rPr spc="-15" dirty="0"/>
              <a:t> </a:t>
            </a:r>
            <a:r>
              <a:rPr spc="-5" dirty="0"/>
              <a:t>benefícios</a:t>
            </a:r>
            <a:r>
              <a:rPr spc="5" dirty="0"/>
              <a:t> </a:t>
            </a:r>
            <a:r>
              <a:rPr dirty="0"/>
              <a:t>e</a:t>
            </a:r>
            <a:r>
              <a:rPr spc="20" dirty="0"/>
              <a:t> </a:t>
            </a:r>
            <a:r>
              <a:rPr spc="-15" dirty="0"/>
              <a:t>características.</a:t>
            </a:r>
          </a:p>
          <a:p>
            <a:pPr marL="26670">
              <a:lnSpc>
                <a:spcPct val="100000"/>
              </a:lnSpc>
              <a:spcBef>
                <a:spcPts val="20"/>
              </a:spcBef>
            </a:pPr>
            <a:endParaRPr sz="2750"/>
          </a:p>
          <a:p>
            <a:pPr marL="39370" marR="5080" algn="ctr">
              <a:lnSpc>
                <a:spcPct val="100200"/>
              </a:lnSpc>
            </a:pPr>
            <a:r>
              <a:rPr dirty="0"/>
              <a:t>A </a:t>
            </a:r>
            <a:r>
              <a:rPr spc="-5" dirty="0"/>
              <a:t>facilidade </a:t>
            </a:r>
            <a:r>
              <a:rPr spc="5" dirty="0"/>
              <a:t>de </a:t>
            </a:r>
            <a:r>
              <a:rPr spc="15" dirty="0"/>
              <a:t>se </a:t>
            </a:r>
            <a:r>
              <a:rPr spc="-10" dirty="0"/>
              <a:t>migrar ou implementar </a:t>
            </a:r>
            <a:r>
              <a:rPr spc="-15" dirty="0"/>
              <a:t>projetos </a:t>
            </a:r>
            <a:r>
              <a:rPr spc="5" dirty="0"/>
              <a:t>de Big </a:t>
            </a:r>
            <a:r>
              <a:rPr spc="-620" dirty="0"/>
              <a:t> </a:t>
            </a:r>
            <a:r>
              <a:rPr spc="-15" dirty="0"/>
              <a:t>Data </a:t>
            </a:r>
            <a:r>
              <a:rPr spc="-10" dirty="0"/>
              <a:t>na</a:t>
            </a:r>
            <a:r>
              <a:rPr spc="15" dirty="0"/>
              <a:t> </a:t>
            </a:r>
            <a:r>
              <a:rPr spc="-5" dirty="0"/>
              <a:t>nuvem,</a:t>
            </a:r>
            <a:r>
              <a:rPr spc="-15" dirty="0"/>
              <a:t> </a:t>
            </a:r>
            <a:r>
              <a:rPr spc="-25" dirty="0"/>
              <a:t>faz</a:t>
            </a:r>
            <a:r>
              <a:rPr spc="30" dirty="0"/>
              <a:t> </a:t>
            </a:r>
            <a:r>
              <a:rPr spc="-10" dirty="0"/>
              <a:t>com</a:t>
            </a:r>
            <a:r>
              <a:rPr spc="-15" dirty="0"/>
              <a:t> </a:t>
            </a:r>
            <a:r>
              <a:rPr dirty="0"/>
              <a:t>que</a:t>
            </a:r>
            <a:r>
              <a:rPr spc="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adoção</a:t>
            </a:r>
            <a:r>
              <a:rPr spc="-5" dirty="0"/>
              <a:t> </a:t>
            </a:r>
            <a:r>
              <a:rPr dirty="0"/>
              <a:t>desse</a:t>
            </a:r>
            <a:r>
              <a:rPr spc="15" dirty="0"/>
              <a:t> </a:t>
            </a:r>
            <a:r>
              <a:rPr dirty="0"/>
              <a:t>tipo</a:t>
            </a:r>
            <a:r>
              <a:rPr spc="-40" dirty="0"/>
              <a:t> </a:t>
            </a:r>
            <a:r>
              <a:rPr spc="5" dirty="0"/>
              <a:t>de </a:t>
            </a:r>
            <a:r>
              <a:rPr spc="10" dirty="0"/>
              <a:t> </a:t>
            </a:r>
            <a:r>
              <a:rPr spc="-5" dirty="0"/>
              <a:t>tecnologia</a:t>
            </a:r>
            <a:r>
              <a:rPr spc="-20" dirty="0"/>
              <a:t> </a:t>
            </a:r>
            <a:r>
              <a:rPr dirty="0"/>
              <a:t>seja</a:t>
            </a:r>
            <a:r>
              <a:rPr spc="15" dirty="0"/>
              <a:t> </a:t>
            </a:r>
            <a:r>
              <a:rPr dirty="0"/>
              <a:t>ainda</a:t>
            </a:r>
            <a:r>
              <a:rPr spc="-15" dirty="0"/>
              <a:t> </a:t>
            </a:r>
            <a:r>
              <a:rPr dirty="0"/>
              <a:t>mais</a:t>
            </a:r>
            <a:r>
              <a:rPr spc="-20" dirty="0"/>
              <a:t> </a:t>
            </a:r>
            <a:r>
              <a:rPr spc="-15" dirty="0"/>
              <a:t>viável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B8C9AAD-5D86-431A-922B-5DA0827535DC}"/>
              </a:ext>
            </a:extLst>
          </p:cNvPr>
          <p:cNvSpPr/>
          <p:nvPr/>
        </p:nvSpPr>
        <p:spPr>
          <a:xfrm>
            <a:off x="8851900" y="809625"/>
            <a:ext cx="16891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243" y="2245511"/>
            <a:ext cx="7231380" cy="4309745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684530" indent="-401320">
              <a:lnSpc>
                <a:spcPct val="100000"/>
              </a:lnSpc>
              <a:spcBef>
                <a:spcPts val="1789"/>
              </a:spcBef>
              <a:buClr>
                <a:srgbClr val="BF0000"/>
              </a:buClr>
              <a:buFont typeface="Wingdings"/>
              <a:buChar char=""/>
              <a:tabLst>
                <a:tab pos="685165" algn="l"/>
              </a:tabLst>
            </a:pPr>
            <a:r>
              <a:rPr sz="2800" spc="-15" dirty="0">
                <a:solidFill>
                  <a:srgbClr val="7E7E7E"/>
                </a:solidFill>
                <a:latin typeface="Calibri"/>
                <a:cs typeface="Calibri"/>
              </a:rPr>
              <a:t>Democratização</a:t>
            </a:r>
            <a:r>
              <a:rPr sz="280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7E7E7E"/>
                </a:solidFill>
                <a:latin typeface="Calibri"/>
                <a:cs typeface="Calibri"/>
              </a:rPr>
              <a:t>de</a:t>
            </a:r>
            <a:r>
              <a:rPr sz="2800" spc="-5" dirty="0">
                <a:solidFill>
                  <a:srgbClr val="7E7E7E"/>
                </a:solidFill>
                <a:latin typeface="Calibri"/>
                <a:cs typeface="Calibri"/>
              </a:rPr>
              <a:t> tecnologias</a:t>
            </a:r>
            <a:r>
              <a:rPr sz="280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7E7E7E"/>
                </a:solidFill>
                <a:latin typeface="Calibri"/>
                <a:cs typeface="Calibri"/>
              </a:rPr>
              <a:t>avançadas</a:t>
            </a:r>
            <a:endParaRPr sz="2800">
              <a:latin typeface="Calibri"/>
              <a:cs typeface="Calibri"/>
            </a:endParaRPr>
          </a:p>
          <a:p>
            <a:pPr marL="684530" indent="-401320">
              <a:lnSpc>
                <a:spcPct val="100000"/>
              </a:lnSpc>
              <a:spcBef>
                <a:spcPts val="1689"/>
              </a:spcBef>
              <a:buClr>
                <a:srgbClr val="BF0000"/>
              </a:buClr>
              <a:buFont typeface="Wingdings"/>
              <a:buChar char=""/>
              <a:tabLst>
                <a:tab pos="685165" algn="l"/>
              </a:tabLst>
            </a:pPr>
            <a:r>
              <a:rPr sz="2800" spc="-10" dirty="0">
                <a:solidFill>
                  <a:srgbClr val="7E7E7E"/>
                </a:solidFill>
                <a:latin typeface="Calibri"/>
                <a:cs typeface="Calibri"/>
              </a:rPr>
              <a:t>Armazenamento</a:t>
            </a:r>
            <a:r>
              <a:rPr sz="2800" spc="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E7E7E"/>
                </a:solidFill>
                <a:latin typeface="Calibri"/>
                <a:cs typeface="Calibri"/>
              </a:rPr>
              <a:t>Disponibilidade</a:t>
            </a:r>
            <a:r>
              <a:rPr sz="28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Calibri"/>
                <a:cs typeface="Calibri"/>
              </a:rPr>
              <a:t>dos</a:t>
            </a:r>
            <a:r>
              <a:rPr sz="28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E7E7E"/>
                </a:solidFill>
                <a:latin typeface="Calibri"/>
                <a:cs typeface="Calibri"/>
              </a:rPr>
              <a:t>dados</a:t>
            </a:r>
            <a:endParaRPr sz="2800">
              <a:latin typeface="Calibri"/>
              <a:cs typeface="Calibri"/>
            </a:endParaRPr>
          </a:p>
          <a:p>
            <a:pPr marL="684530" indent="-401320">
              <a:lnSpc>
                <a:spcPct val="100000"/>
              </a:lnSpc>
              <a:spcBef>
                <a:spcPts val="1695"/>
              </a:spcBef>
              <a:buClr>
                <a:srgbClr val="BF0000"/>
              </a:buClr>
              <a:buFont typeface="Wingdings"/>
              <a:buChar char=""/>
              <a:tabLst>
                <a:tab pos="685165" algn="l"/>
              </a:tabLst>
            </a:pPr>
            <a:r>
              <a:rPr sz="2800" spc="-10" dirty="0">
                <a:solidFill>
                  <a:srgbClr val="7E7E7E"/>
                </a:solidFill>
                <a:latin typeface="Calibri"/>
                <a:cs typeface="Calibri"/>
              </a:rPr>
              <a:t>Custos</a:t>
            </a:r>
            <a:r>
              <a:rPr sz="28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Calibri"/>
                <a:cs typeface="Calibri"/>
              </a:rPr>
              <a:t>tempo</a:t>
            </a:r>
            <a:r>
              <a:rPr sz="2800" spc="5" dirty="0">
                <a:solidFill>
                  <a:srgbClr val="7E7E7E"/>
                </a:solidFill>
                <a:latin typeface="Calibri"/>
                <a:cs typeface="Calibri"/>
              </a:rPr>
              <a:t> de</a:t>
            </a:r>
            <a:r>
              <a:rPr sz="28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Calibri"/>
                <a:cs typeface="Calibri"/>
              </a:rPr>
              <a:t>implementação</a:t>
            </a:r>
            <a:endParaRPr sz="2800">
              <a:latin typeface="Calibri"/>
              <a:cs typeface="Calibri"/>
            </a:endParaRPr>
          </a:p>
          <a:p>
            <a:pPr marL="684530" indent="-401320">
              <a:lnSpc>
                <a:spcPct val="100000"/>
              </a:lnSpc>
              <a:spcBef>
                <a:spcPts val="1705"/>
              </a:spcBef>
              <a:buClr>
                <a:srgbClr val="BF0000"/>
              </a:buClr>
              <a:buFont typeface="Wingdings"/>
              <a:buChar char=""/>
              <a:tabLst>
                <a:tab pos="685165" algn="l"/>
              </a:tabLst>
            </a:pPr>
            <a:r>
              <a:rPr sz="2800" spc="-5" dirty="0">
                <a:solidFill>
                  <a:srgbClr val="7E7E7E"/>
                </a:solidFill>
                <a:latin typeface="Calibri"/>
                <a:cs typeface="Calibri"/>
              </a:rPr>
              <a:t>Facilidade</a:t>
            </a:r>
            <a:r>
              <a:rPr sz="2800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7E7E7E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Calibri"/>
                <a:cs typeface="Calibri"/>
              </a:rPr>
              <a:t>Implementação</a:t>
            </a:r>
            <a:endParaRPr sz="2800">
              <a:latin typeface="Calibri"/>
              <a:cs typeface="Calibri"/>
            </a:endParaRPr>
          </a:p>
          <a:p>
            <a:pPr marL="684530" indent="-401320">
              <a:lnSpc>
                <a:spcPct val="100000"/>
              </a:lnSpc>
              <a:spcBef>
                <a:spcPts val="1689"/>
              </a:spcBef>
              <a:buClr>
                <a:srgbClr val="BF0000"/>
              </a:buClr>
              <a:buFont typeface="Wingdings"/>
              <a:buChar char=""/>
              <a:tabLst>
                <a:tab pos="685165" algn="l"/>
              </a:tabLst>
            </a:pPr>
            <a:r>
              <a:rPr sz="2800" dirty="0">
                <a:solidFill>
                  <a:srgbClr val="7E7E7E"/>
                </a:solidFill>
                <a:latin typeface="Calibri"/>
                <a:cs typeface="Calibri"/>
              </a:rPr>
              <a:t>Escalabilidade</a:t>
            </a:r>
            <a:endParaRPr sz="2800">
              <a:latin typeface="Calibri"/>
              <a:cs typeface="Calibri"/>
            </a:endParaRPr>
          </a:p>
          <a:p>
            <a:pPr marL="684530" indent="-401320">
              <a:lnSpc>
                <a:spcPct val="100000"/>
              </a:lnSpc>
              <a:spcBef>
                <a:spcPts val="1689"/>
              </a:spcBef>
              <a:buClr>
                <a:srgbClr val="BF0000"/>
              </a:buClr>
              <a:buFont typeface="Wingdings"/>
              <a:buChar char=""/>
              <a:tabLst>
                <a:tab pos="685165" algn="l"/>
              </a:tabLst>
            </a:pPr>
            <a:r>
              <a:rPr sz="2800" dirty="0">
                <a:solidFill>
                  <a:srgbClr val="7E7E7E"/>
                </a:solidFill>
                <a:latin typeface="Calibri"/>
                <a:cs typeface="Calibri"/>
              </a:rPr>
              <a:t>Conectividade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45"/>
              </a:spcBef>
            </a:pP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CCP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–</a:t>
            </a:r>
            <a:r>
              <a:rPr sz="550" spc="-10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CLOUD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COMPUTING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852" y="802746"/>
            <a:ext cx="6443345" cy="13093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i="1" spc="5" dirty="0">
                <a:latin typeface="Calibri"/>
                <a:cs typeface="Calibri"/>
              </a:rPr>
              <a:t>BDaaS</a:t>
            </a:r>
            <a:r>
              <a:rPr sz="4200" i="1" spc="-45" dirty="0">
                <a:latin typeface="Calibri"/>
                <a:cs typeface="Calibri"/>
              </a:rPr>
              <a:t> </a:t>
            </a:r>
            <a:r>
              <a:rPr sz="4200" i="1" spc="5" dirty="0">
                <a:latin typeface="Calibri"/>
                <a:cs typeface="Calibri"/>
              </a:rPr>
              <a:t>–</a:t>
            </a:r>
            <a:r>
              <a:rPr sz="4200" i="1" spc="15" dirty="0">
                <a:latin typeface="Calibri"/>
                <a:cs typeface="Calibri"/>
              </a:rPr>
              <a:t> </a:t>
            </a:r>
            <a:r>
              <a:rPr sz="4200" i="1" spc="-5" dirty="0">
                <a:latin typeface="Calibri"/>
                <a:cs typeface="Calibri"/>
              </a:rPr>
              <a:t>Big</a:t>
            </a:r>
            <a:r>
              <a:rPr sz="4200" i="1" spc="-10" dirty="0">
                <a:latin typeface="Calibri"/>
                <a:cs typeface="Calibri"/>
              </a:rPr>
              <a:t> </a:t>
            </a:r>
            <a:r>
              <a:rPr sz="4200" i="1" spc="-15" dirty="0">
                <a:latin typeface="Calibri"/>
                <a:cs typeface="Calibri"/>
              </a:rPr>
              <a:t>Data</a:t>
            </a:r>
            <a:r>
              <a:rPr sz="4200" i="1" spc="-5" dirty="0">
                <a:latin typeface="Calibri"/>
                <a:cs typeface="Calibri"/>
              </a:rPr>
              <a:t> as</a:t>
            </a:r>
            <a:r>
              <a:rPr sz="4200" i="1" spc="10" dirty="0">
                <a:latin typeface="Calibri"/>
                <a:cs typeface="Calibri"/>
              </a:rPr>
              <a:t> </a:t>
            </a:r>
            <a:r>
              <a:rPr sz="4200" i="1" spc="5" dirty="0">
                <a:latin typeface="Calibri"/>
                <a:cs typeface="Calibri"/>
              </a:rPr>
              <a:t>a</a:t>
            </a:r>
            <a:r>
              <a:rPr sz="4200" i="1" spc="-10" dirty="0">
                <a:latin typeface="Calibri"/>
                <a:cs typeface="Calibri"/>
              </a:rPr>
              <a:t> </a:t>
            </a:r>
            <a:r>
              <a:rPr sz="4200" i="1" dirty="0">
                <a:latin typeface="Calibri"/>
                <a:cs typeface="Calibri"/>
              </a:rPr>
              <a:t>Service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200" b="1" i="1" spc="-5" dirty="0">
                <a:latin typeface="Calibri"/>
                <a:cs typeface="Calibri"/>
              </a:rPr>
              <a:t>Benefícios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8776" y="3774948"/>
            <a:ext cx="4483608" cy="297484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BE42CE1-21E9-466F-8A9E-5763BD6873D5}"/>
              </a:ext>
            </a:extLst>
          </p:cNvPr>
          <p:cNvSpPr/>
          <p:nvPr/>
        </p:nvSpPr>
        <p:spPr>
          <a:xfrm>
            <a:off x="8851900" y="809625"/>
            <a:ext cx="16891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943" y="6471285"/>
            <a:ext cx="805815" cy="74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0"/>
              </a:lnSpc>
            </a:pP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CCP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–</a:t>
            </a:r>
            <a:r>
              <a:rPr sz="550" spc="-10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CLOUD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COMPUTING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964" y="6316980"/>
            <a:ext cx="1480185" cy="340360"/>
          </a:xfrm>
          <a:custGeom>
            <a:avLst/>
            <a:gdLst/>
            <a:ahLst/>
            <a:cxnLst/>
            <a:rect l="l" t="t" r="r" b="b"/>
            <a:pathLst>
              <a:path w="1480185" h="340359">
                <a:moveTo>
                  <a:pt x="1479803" y="339851"/>
                </a:moveTo>
                <a:lnTo>
                  <a:pt x="0" y="339851"/>
                </a:lnTo>
                <a:lnTo>
                  <a:pt x="0" y="0"/>
                </a:lnTo>
                <a:lnTo>
                  <a:pt x="1479803" y="0"/>
                </a:lnTo>
                <a:lnTo>
                  <a:pt x="1479803" y="339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84575" y="2958084"/>
            <a:ext cx="1986280" cy="1816735"/>
            <a:chOff x="3084575" y="2958084"/>
            <a:chExt cx="1986280" cy="18167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6767" y="2968751"/>
              <a:ext cx="1961387" cy="17952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84575" y="2958084"/>
              <a:ext cx="1986280" cy="1816735"/>
            </a:xfrm>
            <a:custGeom>
              <a:avLst/>
              <a:gdLst/>
              <a:ahLst/>
              <a:cxnLst/>
              <a:rect l="l" t="t" r="r" b="b"/>
              <a:pathLst>
                <a:path w="1986279" h="1816735">
                  <a:moveTo>
                    <a:pt x="1982724" y="1816608"/>
                  </a:moveTo>
                  <a:lnTo>
                    <a:pt x="3048" y="1816608"/>
                  </a:lnTo>
                  <a:lnTo>
                    <a:pt x="0" y="1815084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1982724" y="0"/>
                  </a:lnTo>
                  <a:lnTo>
                    <a:pt x="1985772" y="3048"/>
                  </a:lnTo>
                  <a:lnTo>
                    <a:pt x="1985772" y="6096"/>
                  </a:lnTo>
                  <a:lnTo>
                    <a:pt x="12192" y="6096"/>
                  </a:lnTo>
                  <a:lnTo>
                    <a:pt x="6096" y="10668"/>
                  </a:lnTo>
                  <a:lnTo>
                    <a:pt x="12192" y="10668"/>
                  </a:lnTo>
                  <a:lnTo>
                    <a:pt x="12192" y="1805940"/>
                  </a:lnTo>
                  <a:lnTo>
                    <a:pt x="6096" y="1805940"/>
                  </a:lnTo>
                  <a:lnTo>
                    <a:pt x="12192" y="1812036"/>
                  </a:lnTo>
                  <a:lnTo>
                    <a:pt x="1985772" y="1812036"/>
                  </a:lnTo>
                  <a:lnTo>
                    <a:pt x="1985772" y="1815084"/>
                  </a:lnTo>
                  <a:lnTo>
                    <a:pt x="1982724" y="1816608"/>
                  </a:lnTo>
                  <a:close/>
                </a:path>
                <a:path w="1986279" h="1816735">
                  <a:moveTo>
                    <a:pt x="12192" y="10668"/>
                  </a:moveTo>
                  <a:lnTo>
                    <a:pt x="6096" y="10668"/>
                  </a:lnTo>
                  <a:lnTo>
                    <a:pt x="12192" y="6096"/>
                  </a:lnTo>
                  <a:lnTo>
                    <a:pt x="12192" y="10668"/>
                  </a:lnTo>
                  <a:close/>
                </a:path>
                <a:path w="1986279" h="1816735">
                  <a:moveTo>
                    <a:pt x="1973580" y="10668"/>
                  </a:moveTo>
                  <a:lnTo>
                    <a:pt x="12192" y="10668"/>
                  </a:lnTo>
                  <a:lnTo>
                    <a:pt x="12192" y="6096"/>
                  </a:lnTo>
                  <a:lnTo>
                    <a:pt x="1973580" y="6096"/>
                  </a:lnTo>
                  <a:lnTo>
                    <a:pt x="1973580" y="10668"/>
                  </a:lnTo>
                  <a:close/>
                </a:path>
                <a:path w="1986279" h="1816735">
                  <a:moveTo>
                    <a:pt x="1973580" y="1812036"/>
                  </a:moveTo>
                  <a:lnTo>
                    <a:pt x="1973580" y="6096"/>
                  </a:lnTo>
                  <a:lnTo>
                    <a:pt x="1979676" y="10668"/>
                  </a:lnTo>
                  <a:lnTo>
                    <a:pt x="1985772" y="10668"/>
                  </a:lnTo>
                  <a:lnTo>
                    <a:pt x="1985772" y="1805940"/>
                  </a:lnTo>
                  <a:lnTo>
                    <a:pt x="1979676" y="1805940"/>
                  </a:lnTo>
                  <a:lnTo>
                    <a:pt x="1973580" y="1812036"/>
                  </a:lnTo>
                  <a:close/>
                </a:path>
                <a:path w="1986279" h="1816735">
                  <a:moveTo>
                    <a:pt x="1985772" y="10668"/>
                  </a:moveTo>
                  <a:lnTo>
                    <a:pt x="1979676" y="10668"/>
                  </a:lnTo>
                  <a:lnTo>
                    <a:pt x="1973580" y="6096"/>
                  </a:lnTo>
                  <a:lnTo>
                    <a:pt x="1985772" y="6096"/>
                  </a:lnTo>
                  <a:lnTo>
                    <a:pt x="1985772" y="10668"/>
                  </a:lnTo>
                  <a:close/>
                </a:path>
                <a:path w="1986279" h="1816735">
                  <a:moveTo>
                    <a:pt x="12192" y="1812036"/>
                  </a:moveTo>
                  <a:lnTo>
                    <a:pt x="6096" y="1805940"/>
                  </a:lnTo>
                  <a:lnTo>
                    <a:pt x="12192" y="1805940"/>
                  </a:lnTo>
                  <a:lnTo>
                    <a:pt x="12192" y="1812036"/>
                  </a:lnTo>
                  <a:close/>
                </a:path>
                <a:path w="1986279" h="1816735">
                  <a:moveTo>
                    <a:pt x="1973580" y="1812036"/>
                  </a:moveTo>
                  <a:lnTo>
                    <a:pt x="12192" y="1812036"/>
                  </a:lnTo>
                  <a:lnTo>
                    <a:pt x="12192" y="1805940"/>
                  </a:lnTo>
                  <a:lnTo>
                    <a:pt x="1973580" y="1805940"/>
                  </a:lnTo>
                  <a:lnTo>
                    <a:pt x="1973580" y="1812036"/>
                  </a:lnTo>
                  <a:close/>
                </a:path>
                <a:path w="1986279" h="1816735">
                  <a:moveTo>
                    <a:pt x="1985772" y="1812036"/>
                  </a:moveTo>
                  <a:lnTo>
                    <a:pt x="1973580" y="1812036"/>
                  </a:lnTo>
                  <a:lnTo>
                    <a:pt x="1979676" y="1805940"/>
                  </a:lnTo>
                  <a:lnTo>
                    <a:pt x="1985772" y="1805940"/>
                  </a:lnTo>
                  <a:lnTo>
                    <a:pt x="1985772" y="1812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413247" y="2958084"/>
            <a:ext cx="2001520" cy="1821180"/>
            <a:chOff x="5413247" y="2958084"/>
            <a:chExt cx="2001520" cy="18211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3915" y="2968751"/>
              <a:ext cx="1979675" cy="17998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413247" y="2958084"/>
              <a:ext cx="2001520" cy="1821180"/>
            </a:xfrm>
            <a:custGeom>
              <a:avLst/>
              <a:gdLst/>
              <a:ahLst/>
              <a:cxnLst/>
              <a:rect l="l" t="t" r="r" b="b"/>
              <a:pathLst>
                <a:path w="2001520" h="1821179">
                  <a:moveTo>
                    <a:pt x="1999488" y="1821180"/>
                  </a:moveTo>
                  <a:lnTo>
                    <a:pt x="1524" y="1821180"/>
                  </a:lnTo>
                  <a:lnTo>
                    <a:pt x="0" y="1819655"/>
                  </a:lnTo>
                  <a:lnTo>
                    <a:pt x="0" y="3048"/>
                  </a:lnTo>
                  <a:lnTo>
                    <a:pt x="1524" y="0"/>
                  </a:lnTo>
                  <a:lnTo>
                    <a:pt x="1999488" y="0"/>
                  </a:lnTo>
                  <a:lnTo>
                    <a:pt x="2001012" y="3048"/>
                  </a:lnTo>
                  <a:lnTo>
                    <a:pt x="2001012" y="6096"/>
                  </a:lnTo>
                  <a:lnTo>
                    <a:pt x="10668" y="6096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810512"/>
                  </a:lnTo>
                  <a:lnTo>
                    <a:pt x="4572" y="1810512"/>
                  </a:lnTo>
                  <a:lnTo>
                    <a:pt x="10668" y="1816608"/>
                  </a:lnTo>
                  <a:lnTo>
                    <a:pt x="2001012" y="1816608"/>
                  </a:lnTo>
                  <a:lnTo>
                    <a:pt x="2001012" y="1819655"/>
                  </a:lnTo>
                  <a:lnTo>
                    <a:pt x="1999488" y="1821180"/>
                  </a:lnTo>
                  <a:close/>
                </a:path>
                <a:path w="2001520" h="1821179">
                  <a:moveTo>
                    <a:pt x="10668" y="10668"/>
                  </a:moveTo>
                  <a:lnTo>
                    <a:pt x="4572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2001520" h="1821179">
                  <a:moveTo>
                    <a:pt x="1990344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1990344" y="6096"/>
                  </a:lnTo>
                  <a:lnTo>
                    <a:pt x="1990344" y="10668"/>
                  </a:lnTo>
                  <a:close/>
                </a:path>
                <a:path w="2001520" h="1821179">
                  <a:moveTo>
                    <a:pt x="1990344" y="1816608"/>
                  </a:moveTo>
                  <a:lnTo>
                    <a:pt x="1990344" y="6096"/>
                  </a:lnTo>
                  <a:lnTo>
                    <a:pt x="1996440" y="10668"/>
                  </a:lnTo>
                  <a:lnTo>
                    <a:pt x="2001012" y="10668"/>
                  </a:lnTo>
                  <a:lnTo>
                    <a:pt x="2001012" y="1810512"/>
                  </a:lnTo>
                  <a:lnTo>
                    <a:pt x="1996440" y="1810512"/>
                  </a:lnTo>
                  <a:lnTo>
                    <a:pt x="1990344" y="1816608"/>
                  </a:lnTo>
                  <a:close/>
                </a:path>
                <a:path w="2001520" h="1821179">
                  <a:moveTo>
                    <a:pt x="2001012" y="10668"/>
                  </a:moveTo>
                  <a:lnTo>
                    <a:pt x="1996440" y="10668"/>
                  </a:lnTo>
                  <a:lnTo>
                    <a:pt x="1990344" y="6096"/>
                  </a:lnTo>
                  <a:lnTo>
                    <a:pt x="2001012" y="6096"/>
                  </a:lnTo>
                  <a:lnTo>
                    <a:pt x="2001012" y="10668"/>
                  </a:lnTo>
                  <a:close/>
                </a:path>
                <a:path w="2001520" h="1821179">
                  <a:moveTo>
                    <a:pt x="10668" y="1816608"/>
                  </a:moveTo>
                  <a:lnTo>
                    <a:pt x="4572" y="1810512"/>
                  </a:lnTo>
                  <a:lnTo>
                    <a:pt x="10668" y="1810512"/>
                  </a:lnTo>
                  <a:lnTo>
                    <a:pt x="10668" y="1816608"/>
                  </a:lnTo>
                  <a:close/>
                </a:path>
                <a:path w="2001520" h="1821179">
                  <a:moveTo>
                    <a:pt x="1990344" y="1816608"/>
                  </a:moveTo>
                  <a:lnTo>
                    <a:pt x="10668" y="1816608"/>
                  </a:lnTo>
                  <a:lnTo>
                    <a:pt x="10668" y="1810512"/>
                  </a:lnTo>
                  <a:lnTo>
                    <a:pt x="1990344" y="1810512"/>
                  </a:lnTo>
                  <a:lnTo>
                    <a:pt x="1990344" y="1816608"/>
                  </a:lnTo>
                  <a:close/>
                </a:path>
                <a:path w="2001520" h="1821179">
                  <a:moveTo>
                    <a:pt x="2001012" y="1816608"/>
                  </a:moveTo>
                  <a:lnTo>
                    <a:pt x="1990344" y="1816608"/>
                  </a:lnTo>
                  <a:lnTo>
                    <a:pt x="1996440" y="1810512"/>
                  </a:lnTo>
                  <a:lnTo>
                    <a:pt x="2001012" y="1810512"/>
                  </a:lnTo>
                  <a:lnTo>
                    <a:pt x="2001012" y="1816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758683" y="2958084"/>
            <a:ext cx="2118360" cy="1816735"/>
            <a:chOff x="7758683" y="2958084"/>
            <a:chExt cx="2118360" cy="181673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9351" y="2968751"/>
              <a:ext cx="2097023" cy="179527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58683" y="2958084"/>
              <a:ext cx="2118360" cy="1816735"/>
            </a:xfrm>
            <a:custGeom>
              <a:avLst/>
              <a:gdLst/>
              <a:ahLst/>
              <a:cxnLst/>
              <a:rect l="l" t="t" r="r" b="b"/>
              <a:pathLst>
                <a:path w="2118359" h="1816735">
                  <a:moveTo>
                    <a:pt x="2116836" y="1816608"/>
                  </a:moveTo>
                  <a:lnTo>
                    <a:pt x="1524" y="1816608"/>
                  </a:lnTo>
                  <a:lnTo>
                    <a:pt x="0" y="1815084"/>
                  </a:lnTo>
                  <a:lnTo>
                    <a:pt x="0" y="3048"/>
                  </a:lnTo>
                  <a:lnTo>
                    <a:pt x="1524" y="0"/>
                  </a:lnTo>
                  <a:lnTo>
                    <a:pt x="2116836" y="0"/>
                  </a:lnTo>
                  <a:lnTo>
                    <a:pt x="2118360" y="3048"/>
                  </a:lnTo>
                  <a:lnTo>
                    <a:pt x="2118360" y="6096"/>
                  </a:lnTo>
                  <a:lnTo>
                    <a:pt x="10668" y="6096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805940"/>
                  </a:lnTo>
                  <a:lnTo>
                    <a:pt x="4572" y="1805940"/>
                  </a:lnTo>
                  <a:lnTo>
                    <a:pt x="10668" y="1812036"/>
                  </a:lnTo>
                  <a:lnTo>
                    <a:pt x="2118360" y="1812036"/>
                  </a:lnTo>
                  <a:lnTo>
                    <a:pt x="2118360" y="1815084"/>
                  </a:lnTo>
                  <a:lnTo>
                    <a:pt x="2116836" y="1816608"/>
                  </a:lnTo>
                  <a:close/>
                </a:path>
                <a:path w="2118359" h="1816735">
                  <a:moveTo>
                    <a:pt x="10668" y="10668"/>
                  </a:moveTo>
                  <a:lnTo>
                    <a:pt x="4572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2118359" h="1816735">
                  <a:moveTo>
                    <a:pt x="2107692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2107692" y="6096"/>
                  </a:lnTo>
                  <a:lnTo>
                    <a:pt x="2107692" y="10668"/>
                  </a:lnTo>
                  <a:close/>
                </a:path>
                <a:path w="2118359" h="1816735">
                  <a:moveTo>
                    <a:pt x="2107692" y="1812036"/>
                  </a:moveTo>
                  <a:lnTo>
                    <a:pt x="2107692" y="6096"/>
                  </a:lnTo>
                  <a:lnTo>
                    <a:pt x="2113788" y="10668"/>
                  </a:lnTo>
                  <a:lnTo>
                    <a:pt x="2118360" y="10668"/>
                  </a:lnTo>
                  <a:lnTo>
                    <a:pt x="2118360" y="1805940"/>
                  </a:lnTo>
                  <a:lnTo>
                    <a:pt x="2113788" y="1805940"/>
                  </a:lnTo>
                  <a:lnTo>
                    <a:pt x="2107692" y="1812036"/>
                  </a:lnTo>
                  <a:close/>
                </a:path>
                <a:path w="2118359" h="1816735">
                  <a:moveTo>
                    <a:pt x="2118360" y="10668"/>
                  </a:moveTo>
                  <a:lnTo>
                    <a:pt x="2113788" y="10668"/>
                  </a:lnTo>
                  <a:lnTo>
                    <a:pt x="2107692" y="6096"/>
                  </a:lnTo>
                  <a:lnTo>
                    <a:pt x="2118360" y="6096"/>
                  </a:lnTo>
                  <a:lnTo>
                    <a:pt x="2118360" y="10668"/>
                  </a:lnTo>
                  <a:close/>
                </a:path>
                <a:path w="2118359" h="1816735">
                  <a:moveTo>
                    <a:pt x="10668" y="1812036"/>
                  </a:moveTo>
                  <a:lnTo>
                    <a:pt x="4572" y="1805940"/>
                  </a:lnTo>
                  <a:lnTo>
                    <a:pt x="10668" y="1805940"/>
                  </a:lnTo>
                  <a:lnTo>
                    <a:pt x="10668" y="1812036"/>
                  </a:lnTo>
                  <a:close/>
                </a:path>
                <a:path w="2118359" h="1816735">
                  <a:moveTo>
                    <a:pt x="2107692" y="1812036"/>
                  </a:moveTo>
                  <a:lnTo>
                    <a:pt x="10668" y="1812036"/>
                  </a:lnTo>
                  <a:lnTo>
                    <a:pt x="10668" y="1805940"/>
                  </a:lnTo>
                  <a:lnTo>
                    <a:pt x="2107692" y="1805940"/>
                  </a:lnTo>
                  <a:lnTo>
                    <a:pt x="2107692" y="1812036"/>
                  </a:lnTo>
                  <a:close/>
                </a:path>
                <a:path w="2118359" h="1816735">
                  <a:moveTo>
                    <a:pt x="2118360" y="1812036"/>
                  </a:moveTo>
                  <a:lnTo>
                    <a:pt x="2107692" y="1812036"/>
                  </a:lnTo>
                  <a:lnTo>
                    <a:pt x="2113788" y="1805940"/>
                  </a:lnTo>
                  <a:lnTo>
                    <a:pt x="2118360" y="1805940"/>
                  </a:lnTo>
                  <a:lnTo>
                    <a:pt x="2118360" y="1812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96003" y="4798526"/>
            <a:ext cx="2025014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0" dirty="0">
                <a:latin typeface="Calibri"/>
                <a:cs typeface="Calibri"/>
              </a:rPr>
              <a:t>ESTRUTURA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DOS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DADOS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8499" y="5280130"/>
            <a:ext cx="1510665" cy="1230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Estruturados 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Semi</a:t>
            </a:r>
            <a:r>
              <a:rPr sz="1550" spc="-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Estruturados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Não </a:t>
            </a:r>
            <a:r>
              <a:rPr sz="1550" spc="5" dirty="0">
                <a:latin typeface="Calibri"/>
                <a:cs typeface="Calibri"/>
              </a:rPr>
              <a:t>Estruturados </a:t>
            </a:r>
            <a:r>
              <a:rPr sz="1550" spc="10" dirty="0">
                <a:latin typeface="Calibri"/>
                <a:cs typeface="Calibri"/>
              </a:rPr>
              <a:t> Áudio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550" spc="10" dirty="0">
                <a:latin typeface="Calibri"/>
                <a:cs typeface="Calibri"/>
              </a:rPr>
              <a:t>Imagens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&amp;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Vídeos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72360" y="4798526"/>
            <a:ext cx="81026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5" dirty="0">
                <a:latin typeface="Calibri"/>
                <a:cs typeface="Calibri"/>
              </a:rPr>
              <a:t>LATÊNCIA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90756" y="5280130"/>
            <a:ext cx="1266190" cy="1230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4795">
              <a:lnSpc>
                <a:spcPct val="102000"/>
              </a:lnSpc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Batch 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Micro</a:t>
            </a:r>
            <a:r>
              <a:rPr sz="1550" spc="-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Batch</a:t>
            </a: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1899"/>
              </a:lnSpc>
            </a:pPr>
            <a:r>
              <a:rPr sz="1550" spc="10" dirty="0">
                <a:latin typeface="Calibri"/>
                <a:cs typeface="Calibri"/>
              </a:rPr>
              <a:t>Near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Real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Time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Real </a:t>
            </a:r>
            <a:r>
              <a:rPr sz="1550" spc="10" dirty="0">
                <a:latin typeface="Calibri"/>
                <a:cs typeface="Calibri"/>
              </a:rPr>
              <a:t>Time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Streaming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13499" y="4798526"/>
            <a:ext cx="120205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latin typeface="Calibri"/>
                <a:cs typeface="Calibri"/>
              </a:rPr>
              <a:t>T</a:t>
            </a:r>
            <a:r>
              <a:rPr sz="1550" spc="30" dirty="0">
                <a:latin typeface="Calibri"/>
                <a:cs typeface="Calibri"/>
              </a:rPr>
              <a:t>H</a:t>
            </a:r>
            <a:r>
              <a:rPr sz="1550" spc="-10" dirty="0">
                <a:latin typeface="Calibri"/>
                <a:cs typeface="Calibri"/>
              </a:rPr>
              <a:t>R</a:t>
            </a:r>
            <a:r>
              <a:rPr sz="1550" spc="15" dirty="0">
                <a:latin typeface="Calibri"/>
                <a:cs typeface="Calibri"/>
              </a:rPr>
              <a:t>O</a:t>
            </a:r>
            <a:r>
              <a:rPr sz="1550" spc="30" dirty="0">
                <a:latin typeface="Calibri"/>
                <a:cs typeface="Calibri"/>
              </a:rPr>
              <a:t>U</a:t>
            </a:r>
            <a:r>
              <a:rPr sz="1550" spc="15" dirty="0">
                <a:latin typeface="Calibri"/>
                <a:cs typeface="Calibri"/>
              </a:rPr>
              <a:t>GH</a:t>
            </a:r>
            <a:r>
              <a:rPr sz="1550" dirty="0">
                <a:latin typeface="Calibri"/>
                <a:cs typeface="Calibri"/>
              </a:rPr>
              <a:t>P</a:t>
            </a:r>
            <a:r>
              <a:rPr sz="1550" spc="30" dirty="0">
                <a:latin typeface="Calibri"/>
                <a:cs typeface="Calibri"/>
              </a:rPr>
              <a:t>U</a:t>
            </a:r>
            <a:r>
              <a:rPr sz="1550" spc="15" dirty="0">
                <a:latin typeface="Calibri"/>
                <a:cs typeface="Calibri"/>
              </a:rPr>
              <a:t>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17837" y="5280130"/>
            <a:ext cx="1204595" cy="748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1899"/>
              </a:lnSpc>
              <a:spcBef>
                <a:spcPts val="95"/>
              </a:spcBef>
            </a:pPr>
            <a:r>
              <a:rPr sz="1550" spc="-10" dirty="0">
                <a:latin typeface="Calibri"/>
                <a:cs typeface="Calibri"/>
              </a:rPr>
              <a:t>Vazão </a:t>
            </a:r>
            <a:r>
              <a:rPr sz="1550" spc="10" dirty="0">
                <a:latin typeface="Calibri"/>
                <a:cs typeface="Calibri"/>
              </a:rPr>
              <a:t>Mínima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Vazão</a:t>
            </a:r>
            <a:r>
              <a:rPr sz="1550" spc="-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Máxima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Vazão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Sazonal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53275" y="4798526"/>
            <a:ext cx="1729739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latin typeface="Calibri"/>
                <a:cs typeface="Calibri"/>
              </a:rPr>
              <a:t>PADRÕES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DE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ACESSO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63274" y="5280130"/>
            <a:ext cx="1616710" cy="748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Tipo </a:t>
            </a:r>
            <a:r>
              <a:rPr sz="1550" spc="15" dirty="0">
                <a:latin typeface="Calibri"/>
                <a:cs typeface="Calibri"/>
              </a:rPr>
              <a:t>de Acesso 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Interface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Acesso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Método</a:t>
            </a:r>
            <a:r>
              <a:rPr sz="1550" spc="-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Acesso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6363" y="2958084"/>
            <a:ext cx="2115820" cy="1816735"/>
            <a:chOff x="626363" y="2958084"/>
            <a:chExt cx="2115820" cy="181673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555" y="2968751"/>
              <a:ext cx="2092451" cy="179527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26363" y="2958084"/>
              <a:ext cx="2115820" cy="1816735"/>
            </a:xfrm>
            <a:custGeom>
              <a:avLst/>
              <a:gdLst/>
              <a:ahLst/>
              <a:cxnLst/>
              <a:rect l="l" t="t" r="r" b="b"/>
              <a:pathLst>
                <a:path w="2115820" h="1816735">
                  <a:moveTo>
                    <a:pt x="2113788" y="1816608"/>
                  </a:moveTo>
                  <a:lnTo>
                    <a:pt x="3048" y="1816608"/>
                  </a:lnTo>
                  <a:lnTo>
                    <a:pt x="0" y="1815084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2113788" y="0"/>
                  </a:lnTo>
                  <a:lnTo>
                    <a:pt x="2115312" y="3048"/>
                  </a:lnTo>
                  <a:lnTo>
                    <a:pt x="2115312" y="6096"/>
                  </a:lnTo>
                  <a:lnTo>
                    <a:pt x="12192" y="6096"/>
                  </a:lnTo>
                  <a:lnTo>
                    <a:pt x="6096" y="10668"/>
                  </a:lnTo>
                  <a:lnTo>
                    <a:pt x="12192" y="10668"/>
                  </a:lnTo>
                  <a:lnTo>
                    <a:pt x="12192" y="1805940"/>
                  </a:lnTo>
                  <a:lnTo>
                    <a:pt x="6096" y="1805940"/>
                  </a:lnTo>
                  <a:lnTo>
                    <a:pt x="12192" y="1812036"/>
                  </a:lnTo>
                  <a:lnTo>
                    <a:pt x="2115312" y="1812036"/>
                  </a:lnTo>
                  <a:lnTo>
                    <a:pt x="2115312" y="1815084"/>
                  </a:lnTo>
                  <a:lnTo>
                    <a:pt x="2113788" y="1816608"/>
                  </a:lnTo>
                  <a:close/>
                </a:path>
                <a:path w="2115820" h="1816735">
                  <a:moveTo>
                    <a:pt x="12192" y="10668"/>
                  </a:moveTo>
                  <a:lnTo>
                    <a:pt x="6096" y="10668"/>
                  </a:lnTo>
                  <a:lnTo>
                    <a:pt x="12192" y="6096"/>
                  </a:lnTo>
                  <a:lnTo>
                    <a:pt x="12192" y="10668"/>
                  </a:lnTo>
                  <a:close/>
                </a:path>
                <a:path w="2115820" h="1816735">
                  <a:moveTo>
                    <a:pt x="2104644" y="10668"/>
                  </a:moveTo>
                  <a:lnTo>
                    <a:pt x="12192" y="10668"/>
                  </a:lnTo>
                  <a:lnTo>
                    <a:pt x="12192" y="6096"/>
                  </a:lnTo>
                  <a:lnTo>
                    <a:pt x="2104644" y="6096"/>
                  </a:lnTo>
                  <a:lnTo>
                    <a:pt x="2104644" y="10668"/>
                  </a:lnTo>
                  <a:close/>
                </a:path>
                <a:path w="2115820" h="1816735">
                  <a:moveTo>
                    <a:pt x="2104644" y="1812036"/>
                  </a:moveTo>
                  <a:lnTo>
                    <a:pt x="2104644" y="6096"/>
                  </a:lnTo>
                  <a:lnTo>
                    <a:pt x="2110740" y="10668"/>
                  </a:lnTo>
                  <a:lnTo>
                    <a:pt x="2115312" y="10668"/>
                  </a:lnTo>
                  <a:lnTo>
                    <a:pt x="2115312" y="1805940"/>
                  </a:lnTo>
                  <a:lnTo>
                    <a:pt x="2110740" y="1805940"/>
                  </a:lnTo>
                  <a:lnTo>
                    <a:pt x="2104644" y="1812036"/>
                  </a:lnTo>
                  <a:close/>
                </a:path>
                <a:path w="2115820" h="1816735">
                  <a:moveTo>
                    <a:pt x="2115312" y="10668"/>
                  </a:moveTo>
                  <a:lnTo>
                    <a:pt x="2110740" y="10668"/>
                  </a:lnTo>
                  <a:lnTo>
                    <a:pt x="2104644" y="6096"/>
                  </a:lnTo>
                  <a:lnTo>
                    <a:pt x="2115312" y="6096"/>
                  </a:lnTo>
                  <a:lnTo>
                    <a:pt x="2115312" y="10668"/>
                  </a:lnTo>
                  <a:close/>
                </a:path>
                <a:path w="2115820" h="1816735">
                  <a:moveTo>
                    <a:pt x="12192" y="1812036"/>
                  </a:moveTo>
                  <a:lnTo>
                    <a:pt x="6096" y="1805940"/>
                  </a:lnTo>
                  <a:lnTo>
                    <a:pt x="12192" y="1805940"/>
                  </a:lnTo>
                  <a:lnTo>
                    <a:pt x="12192" y="1812036"/>
                  </a:lnTo>
                  <a:close/>
                </a:path>
                <a:path w="2115820" h="1816735">
                  <a:moveTo>
                    <a:pt x="2104644" y="1812036"/>
                  </a:moveTo>
                  <a:lnTo>
                    <a:pt x="12192" y="1812036"/>
                  </a:lnTo>
                  <a:lnTo>
                    <a:pt x="12192" y="1805940"/>
                  </a:lnTo>
                  <a:lnTo>
                    <a:pt x="2104644" y="1805940"/>
                  </a:lnTo>
                  <a:lnTo>
                    <a:pt x="2104644" y="1812036"/>
                  </a:lnTo>
                  <a:close/>
                </a:path>
                <a:path w="2115820" h="1816735">
                  <a:moveTo>
                    <a:pt x="2115312" y="1812036"/>
                  </a:moveTo>
                  <a:lnTo>
                    <a:pt x="2104644" y="1812036"/>
                  </a:lnTo>
                  <a:lnTo>
                    <a:pt x="2110740" y="1805940"/>
                  </a:lnTo>
                  <a:lnTo>
                    <a:pt x="2115312" y="1805940"/>
                  </a:lnTo>
                  <a:lnTo>
                    <a:pt x="2115312" y="1812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86852" y="802746"/>
            <a:ext cx="9069705" cy="13093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i="1" spc="5" dirty="0">
                <a:latin typeface="Calibri"/>
                <a:cs typeface="Calibri"/>
              </a:rPr>
              <a:t>BDaaS</a:t>
            </a:r>
            <a:r>
              <a:rPr sz="4200" i="1" spc="-45" dirty="0">
                <a:latin typeface="Calibri"/>
                <a:cs typeface="Calibri"/>
              </a:rPr>
              <a:t> </a:t>
            </a:r>
            <a:r>
              <a:rPr sz="4200" i="1" spc="5" dirty="0">
                <a:latin typeface="Calibri"/>
                <a:cs typeface="Calibri"/>
              </a:rPr>
              <a:t>–</a:t>
            </a:r>
            <a:r>
              <a:rPr sz="4200" i="1" spc="20" dirty="0">
                <a:latin typeface="Calibri"/>
                <a:cs typeface="Calibri"/>
              </a:rPr>
              <a:t> </a:t>
            </a:r>
            <a:r>
              <a:rPr sz="4200" i="1" spc="-5" dirty="0">
                <a:latin typeface="Calibri"/>
                <a:cs typeface="Calibri"/>
              </a:rPr>
              <a:t>Big</a:t>
            </a:r>
            <a:r>
              <a:rPr sz="4200" i="1" spc="-10" dirty="0">
                <a:latin typeface="Calibri"/>
                <a:cs typeface="Calibri"/>
              </a:rPr>
              <a:t> </a:t>
            </a:r>
            <a:r>
              <a:rPr sz="4200" i="1" spc="-15" dirty="0">
                <a:latin typeface="Calibri"/>
                <a:cs typeface="Calibri"/>
              </a:rPr>
              <a:t>Data</a:t>
            </a:r>
            <a:r>
              <a:rPr sz="4200" i="1" spc="-5" dirty="0">
                <a:latin typeface="Calibri"/>
                <a:cs typeface="Calibri"/>
              </a:rPr>
              <a:t> as</a:t>
            </a:r>
            <a:r>
              <a:rPr sz="4200" i="1" spc="15" dirty="0">
                <a:latin typeface="Calibri"/>
                <a:cs typeface="Calibri"/>
              </a:rPr>
              <a:t> </a:t>
            </a:r>
            <a:r>
              <a:rPr sz="4200" i="1" spc="5" dirty="0">
                <a:latin typeface="Calibri"/>
                <a:cs typeface="Calibri"/>
              </a:rPr>
              <a:t>a</a:t>
            </a:r>
            <a:r>
              <a:rPr sz="4200" i="1" spc="-10" dirty="0">
                <a:latin typeface="Calibri"/>
                <a:cs typeface="Calibri"/>
              </a:rPr>
              <a:t> </a:t>
            </a:r>
            <a:r>
              <a:rPr sz="4200" i="1" dirty="0">
                <a:latin typeface="Calibri"/>
                <a:cs typeface="Calibri"/>
              </a:rPr>
              <a:t>Service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200" b="1" i="1" spc="-30" dirty="0">
                <a:latin typeface="Calibri"/>
                <a:cs typeface="Calibri"/>
              </a:rPr>
              <a:t>Pontos</a:t>
            </a:r>
            <a:r>
              <a:rPr sz="4200" b="1" i="1" spc="-5" dirty="0">
                <a:latin typeface="Calibri"/>
                <a:cs typeface="Calibri"/>
              </a:rPr>
              <a:t> </a:t>
            </a:r>
            <a:r>
              <a:rPr sz="4200" b="1" i="1" spc="-10" dirty="0">
                <a:latin typeface="Calibri"/>
                <a:cs typeface="Calibri"/>
              </a:rPr>
              <a:t>Importantes</a:t>
            </a:r>
            <a:r>
              <a:rPr sz="4200" b="1" i="1" dirty="0">
                <a:latin typeface="Calibri"/>
                <a:cs typeface="Calibri"/>
              </a:rPr>
              <a:t> </a:t>
            </a:r>
            <a:r>
              <a:rPr sz="4200" b="1" i="1" spc="5" dirty="0">
                <a:latin typeface="Calibri"/>
                <a:cs typeface="Calibri"/>
              </a:rPr>
              <a:t>–</a:t>
            </a:r>
            <a:r>
              <a:rPr sz="4200" b="1" i="1" spc="-20" dirty="0">
                <a:latin typeface="Calibri"/>
                <a:cs typeface="Calibri"/>
              </a:rPr>
              <a:t> </a:t>
            </a:r>
            <a:r>
              <a:rPr sz="4200" b="1" i="1" spc="-5" dirty="0">
                <a:latin typeface="Calibri"/>
                <a:cs typeface="Calibri"/>
              </a:rPr>
              <a:t>Escolha</a:t>
            </a:r>
            <a:r>
              <a:rPr sz="4200" b="1" i="1" spc="25" dirty="0">
                <a:latin typeface="Calibri"/>
                <a:cs typeface="Calibri"/>
              </a:rPr>
              <a:t> </a:t>
            </a:r>
            <a:r>
              <a:rPr sz="4200" b="1" i="1" spc="-15" dirty="0">
                <a:latin typeface="Calibri"/>
                <a:cs typeface="Calibri"/>
              </a:rPr>
              <a:t>da</a:t>
            </a:r>
            <a:r>
              <a:rPr sz="4200" b="1" i="1" spc="25" dirty="0">
                <a:latin typeface="Calibri"/>
                <a:cs typeface="Calibri"/>
              </a:rPr>
              <a:t> </a:t>
            </a:r>
            <a:r>
              <a:rPr sz="4200" b="1" i="1" spc="-10" dirty="0">
                <a:latin typeface="Calibri"/>
                <a:cs typeface="Calibri"/>
              </a:rPr>
              <a:t>Solução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EFF7DE7-D9C6-4038-8D15-557249A4B2AA}"/>
              </a:ext>
            </a:extLst>
          </p:cNvPr>
          <p:cNvSpPr/>
          <p:nvPr/>
        </p:nvSpPr>
        <p:spPr>
          <a:xfrm>
            <a:off x="8851900" y="809625"/>
            <a:ext cx="16891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87496" y="3570732"/>
            <a:ext cx="6699884" cy="2618740"/>
            <a:chOff x="3587496" y="3570732"/>
            <a:chExt cx="6699884" cy="26187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7496" y="3616451"/>
              <a:ext cx="6699503" cy="2572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3883" y="3645408"/>
              <a:ext cx="6589776" cy="24627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39311" y="3640836"/>
              <a:ext cx="6598920" cy="2473960"/>
            </a:xfrm>
            <a:custGeom>
              <a:avLst/>
              <a:gdLst/>
              <a:ahLst/>
              <a:cxnLst/>
              <a:rect l="l" t="t" r="r" b="b"/>
              <a:pathLst>
                <a:path w="6598920" h="2473960">
                  <a:moveTo>
                    <a:pt x="6597396" y="2473452"/>
                  </a:moveTo>
                  <a:lnTo>
                    <a:pt x="1524" y="2473452"/>
                  </a:lnTo>
                  <a:lnTo>
                    <a:pt x="0" y="2470404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6597396" y="0"/>
                  </a:lnTo>
                  <a:lnTo>
                    <a:pt x="6598920" y="1524"/>
                  </a:lnTo>
                  <a:lnTo>
                    <a:pt x="6598920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2462783"/>
                  </a:lnTo>
                  <a:lnTo>
                    <a:pt x="4572" y="2462783"/>
                  </a:lnTo>
                  <a:lnTo>
                    <a:pt x="10668" y="2467356"/>
                  </a:lnTo>
                  <a:lnTo>
                    <a:pt x="6598920" y="2467356"/>
                  </a:lnTo>
                  <a:lnTo>
                    <a:pt x="6598920" y="2470404"/>
                  </a:lnTo>
                  <a:lnTo>
                    <a:pt x="6597396" y="2473452"/>
                  </a:lnTo>
                  <a:close/>
                </a:path>
                <a:path w="6598920" h="2473960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6598920" h="2473960">
                  <a:moveTo>
                    <a:pt x="6588252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6588252" y="4572"/>
                  </a:lnTo>
                  <a:lnTo>
                    <a:pt x="6588252" y="10668"/>
                  </a:lnTo>
                  <a:close/>
                </a:path>
                <a:path w="6598920" h="2473960">
                  <a:moveTo>
                    <a:pt x="6588252" y="2467356"/>
                  </a:moveTo>
                  <a:lnTo>
                    <a:pt x="6588252" y="4572"/>
                  </a:lnTo>
                  <a:lnTo>
                    <a:pt x="6594348" y="10668"/>
                  </a:lnTo>
                  <a:lnTo>
                    <a:pt x="6598920" y="10668"/>
                  </a:lnTo>
                  <a:lnTo>
                    <a:pt x="6598920" y="2462783"/>
                  </a:lnTo>
                  <a:lnTo>
                    <a:pt x="6594348" y="2462783"/>
                  </a:lnTo>
                  <a:lnTo>
                    <a:pt x="6588252" y="2467356"/>
                  </a:lnTo>
                  <a:close/>
                </a:path>
                <a:path w="6598920" h="2473960">
                  <a:moveTo>
                    <a:pt x="6598920" y="10668"/>
                  </a:moveTo>
                  <a:lnTo>
                    <a:pt x="6594348" y="10668"/>
                  </a:lnTo>
                  <a:lnTo>
                    <a:pt x="6588252" y="4572"/>
                  </a:lnTo>
                  <a:lnTo>
                    <a:pt x="6598920" y="4572"/>
                  </a:lnTo>
                  <a:lnTo>
                    <a:pt x="6598920" y="10668"/>
                  </a:lnTo>
                  <a:close/>
                </a:path>
                <a:path w="6598920" h="2473960">
                  <a:moveTo>
                    <a:pt x="10668" y="2467356"/>
                  </a:moveTo>
                  <a:lnTo>
                    <a:pt x="4572" y="2462783"/>
                  </a:lnTo>
                  <a:lnTo>
                    <a:pt x="10668" y="2462783"/>
                  </a:lnTo>
                  <a:lnTo>
                    <a:pt x="10668" y="2467356"/>
                  </a:lnTo>
                  <a:close/>
                </a:path>
                <a:path w="6598920" h="2473960">
                  <a:moveTo>
                    <a:pt x="6588252" y="2467356"/>
                  </a:moveTo>
                  <a:lnTo>
                    <a:pt x="10668" y="2467356"/>
                  </a:lnTo>
                  <a:lnTo>
                    <a:pt x="10668" y="2462783"/>
                  </a:lnTo>
                  <a:lnTo>
                    <a:pt x="6588252" y="2462783"/>
                  </a:lnTo>
                  <a:lnTo>
                    <a:pt x="6588252" y="2467356"/>
                  </a:lnTo>
                  <a:close/>
                </a:path>
                <a:path w="6598920" h="2473960">
                  <a:moveTo>
                    <a:pt x="6598920" y="2467356"/>
                  </a:moveTo>
                  <a:lnTo>
                    <a:pt x="6588252" y="2467356"/>
                  </a:lnTo>
                  <a:lnTo>
                    <a:pt x="6594348" y="2462783"/>
                  </a:lnTo>
                  <a:lnTo>
                    <a:pt x="6598920" y="2462783"/>
                  </a:lnTo>
                  <a:lnTo>
                    <a:pt x="6598920" y="2467356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0375" y="3570732"/>
              <a:ext cx="6364223" cy="7101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960448" y="3646501"/>
            <a:ext cx="595757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dirty="0">
                <a:solidFill>
                  <a:srgbClr val="FFFFFF"/>
                </a:solidFill>
                <a:latin typeface="Calibri"/>
                <a:cs typeface="Calibri"/>
              </a:rPr>
              <a:t>Camada</a:t>
            </a:r>
            <a:r>
              <a:rPr sz="24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FFFFFF"/>
                </a:solidFill>
                <a:latin typeface="Calibri"/>
                <a:cs typeface="Calibri"/>
              </a:rPr>
              <a:t>Banco</a:t>
            </a:r>
            <a:r>
              <a:rPr sz="24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Calibri"/>
                <a:cs typeface="Calibri"/>
              </a:rPr>
              <a:t>Dados</a:t>
            </a:r>
            <a:r>
              <a:rPr sz="24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FFFFFF"/>
                </a:solidFill>
                <a:latin typeface="Calibri"/>
                <a:cs typeface="Calibri"/>
              </a:rPr>
              <a:t>Armazenamento</a:t>
            </a:r>
            <a:endParaRPr sz="24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96584" y="4244340"/>
            <a:ext cx="1649095" cy="1786255"/>
            <a:chOff x="6196584" y="4244340"/>
            <a:chExt cx="1649095" cy="178625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6584" y="4244340"/>
              <a:ext cx="1648967" cy="178612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63639" y="4283964"/>
              <a:ext cx="1516380" cy="1655445"/>
            </a:xfrm>
            <a:custGeom>
              <a:avLst/>
              <a:gdLst/>
              <a:ahLst/>
              <a:cxnLst/>
              <a:rect l="l" t="t" r="r" b="b"/>
              <a:pathLst>
                <a:path w="1516379" h="1655445">
                  <a:moveTo>
                    <a:pt x="757427" y="1655064"/>
                  </a:moveTo>
                  <a:lnTo>
                    <a:pt x="688596" y="1653937"/>
                  </a:lnTo>
                  <a:lnTo>
                    <a:pt x="621474" y="1650621"/>
                  </a:lnTo>
                  <a:lnTo>
                    <a:pt x="556330" y="1645214"/>
                  </a:lnTo>
                  <a:lnTo>
                    <a:pt x="493435" y="1637812"/>
                  </a:lnTo>
                  <a:lnTo>
                    <a:pt x="433057" y="1628514"/>
                  </a:lnTo>
                  <a:lnTo>
                    <a:pt x="375468" y="1617415"/>
                  </a:lnTo>
                  <a:lnTo>
                    <a:pt x="320936" y="1604614"/>
                  </a:lnTo>
                  <a:lnTo>
                    <a:pt x="269731" y="1590207"/>
                  </a:lnTo>
                  <a:lnTo>
                    <a:pt x="222122" y="1574291"/>
                  </a:lnTo>
                  <a:lnTo>
                    <a:pt x="178381" y="1556965"/>
                  </a:lnTo>
                  <a:lnTo>
                    <a:pt x="138775" y="1538325"/>
                  </a:lnTo>
                  <a:lnTo>
                    <a:pt x="103575" y="1518468"/>
                  </a:lnTo>
                  <a:lnTo>
                    <a:pt x="47471" y="1475493"/>
                  </a:lnTo>
                  <a:lnTo>
                    <a:pt x="12227" y="1428817"/>
                  </a:lnTo>
                  <a:lnTo>
                    <a:pt x="0" y="1379219"/>
                  </a:lnTo>
                  <a:lnTo>
                    <a:pt x="0" y="275843"/>
                  </a:lnTo>
                  <a:lnTo>
                    <a:pt x="12227" y="226246"/>
                  </a:lnTo>
                  <a:lnTo>
                    <a:pt x="47471" y="179570"/>
                  </a:lnTo>
                  <a:lnTo>
                    <a:pt x="103575" y="136595"/>
                  </a:lnTo>
                  <a:lnTo>
                    <a:pt x="138775" y="116738"/>
                  </a:lnTo>
                  <a:lnTo>
                    <a:pt x="178381" y="98098"/>
                  </a:lnTo>
                  <a:lnTo>
                    <a:pt x="222122" y="80771"/>
                  </a:lnTo>
                  <a:lnTo>
                    <a:pt x="269731" y="64856"/>
                  </a:lnTo>
                  <a:lnTo>
                    <a:pt x="320936" y="50449"/>
                  </a:lnTo>
                  <a:lnTo>
                    <a:pt x="375468" y="37648"/>
                  </a:lnTo>
                  <a:lnTo>
                    <a:pt x="433057" y="26549"/>
                  </a:lnTo>
                  <a:lnTo>
                    <a:pt x="493435" y="17251"/>
                  </a:lnTo>
                  <a:lnTo>
                    <a:pt x="556330" y="9849"/>
                  </a:lnTo>
                  <a:lnTo>
                    <a:pt x="621474" y="4442"/>
                  </a:lnTo>
                  <a:lnTo>
                    <a:pt x="688596" y="1126"/>
                  </a:lnTo>
                  <a:lnTo>
                    <a:pt x="757427" y="0"/>
                  </a:lnTo>
                  <a:lnTo>
                    <a:pt x="826499" y="1126"/>
                  </a:lnTo>
                  <a:lnTo>
                    <a:pt x="893835" y="4442"/>
                  </a:lnTo>
                  <a:lnTo>
                    <a:pt x="959167" y="9849"/>
                  </a:lnTo>
                  <a:lnTo>
                    <a:pt x="1022227" y="17251"/>
                  </a:lnTo>
                  <a:lnTo>
                    <a:pt x="1082747" y="26549"/>
                  </a:lnTo>
                  <a:lnTo>
                    <a:pt x="1140459" y="37648"/>
                  </a:lnTo>
                  <a:lnTo>
                    <a:pt x="1195095" y="50449"/>
                  </a:lnTo>
                  <a:lnTo>
                    <a:pt x="1246387" y="64856"/>
                  </a:lnTo>
                  <a:lnTo>
                    <a:pt x="1294066" y="80771"/>
                  </a:lnTo>
                  <a:lnTo>
                    <a:pt x="1337865" y="98098"/>
                  </a:lnTo>
                  <a:lnTo>
                    <a:pt x="1377514" y="116738"/>
                  </a:lnTo>
                  <a:lnTo>
                    <a:pt x="1412747" y="136595"/>
                  </a:lnTo>
                  <a:lnTo>
                    <a:pt x="1468891" y="179570"/>
                  </a:lnTo>
                  <a:lnTo>
                    <a:pt x="1504150" y="226246"/>
                  </a:lnTo>
                  <a:lnTo>
                    <a:pt x="1516379" y="275843"/>
                  </a:lnTo>
                  <a:lnTo>
                    <a:pt x="1516379" y="1379219"/>
                  </a:lnTo>
                  <a:lnTo>
                    <a:pt x="1504150" y="1428817"/>
                  </a:lnTo>
                  <a:lnTo>
                    <a:pt x="1468891" y="1475493"/>
                  </a:lnTo>
                  <a:lnTo>
                    <a:pt x="1412747" y="1518468"/>
                  </a:lnTo>
                  <a:lnTo>
                    <a:pt x="1377514" y="1538325"/>
                  </a:lnTo>
                  <a:lnTo>
                    <a:pt x="1337865" y="1556965"/>
                  </a:lnTo>
                  <a:lnTo>
                    <a:pt x="1294066" y="1574291"/>
                  </a:lnTo>
                  <a:lnTo>
                    <a:pt x="1246387" y="1590207"/>
                  </a:lnTo>
                  <a:lnTo>
                    <a:pt x="1195095" y="1604614"/>
                  </a:lnTo>
                  <a:lnTo>
                    <a:pt x="1140459" y="1617415"/>
                  </a:lnTo>
                  <a:lnTo>
                    <a:pt x="1082747" y="1628514"/>
                  </a:lnTo>
                  <a:lnTo>
                    <a:pt x="1022227" y="1637812"/>
                  </a:lnTo>
                  <a:lnTo>
                    <a:pt x="959167" y="1645214"/>
                  </a:lnTo>
                  <a:lnTo>
                    <a:pt x="893835" y="1650621"/>
                  </a:lnTo>
                  <a:lnTo>
                    <a:pt x="826499" y="1653937"/>
                  </a:lnTo>
                  <a:lnTo>
                    <a:pt x="757427" y="1655064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46863" y="4268736"/>
              <a:ext cx="1550035" cy="1687195"/>
            </a:xfrm>
            <a:custGeom>
              <a:avLst/>
              <a:gdLst/>
              <a:ahLst/>
              <a:cxnLst/>
              <a:rect l="l" t="t" r="r" b="b"/>
              <a:pathLst>
                <a:path w="1550034" h="1687195">
                  <a:moveTo>
                    <a:pt x="1549920" y="291084"/>
                  </a:moveTo>
                  <a:lnTo>
                    <a:pt x="1539252" y="242316"/>
                  </a:lnTo>
                  <a:lnTo>
                    <a:pt x="1516392" y="203987"/>
                  </a:lnTo>
                  <a:lnTo>
                    <a:pt x="1516392" y="280416"/>
                  </a:lnTo>
                  <a:lnTo>
                    <a:pt x="1516392" y="291084"/>
                  </a:lnTo>
                  <a:lnTo>
                    <a:pt x="1516392" y="378307"/>
                  </a:lnTo>
                  <a:lnTo>
                    <a:pt x="1516392" y="1394460"/>
                  </a:lnTo>
                  <a:lnTo>
                    <a:pt x="1513332" y="1418844"/>
                  </a:lnTo>
                  <a:lnTo>
                    <a:pt x="1495056" y="1453883"/>
                  </a:lnTo>
                  <a:lnTo>
                    <a:pt x="1461528" y="1488935"/>
                  </a:lnTo>
                  <a:lnTo>
                    <a:pt x="1447812" y="1501140"/>
                  </a:lnTo>
                  <a:lnTo>
                    <a:pt x="1432572" y="1511808"/>
                  </a:lnTo>
                  <a:lnTo>
                    <a:pt x="1395996" y="1533144"/>
                  </a:lnTo>
                  <a:lnTo>
                    <a:pt x="1353324" y="1554467"/>
                  </a:lnTo>
                  <a:lnTo>
                    <a:pt x="1328940" y="1563624"/>
                  </a:lnTo>
                  <a:lnTo>
                    <a:pt x="1304556" y="1574292"/>
                  </a:lnTo>
                  <a:lnTo>
                    <a:pt x="1278648" y="1581899"/>
                  </a:lnTo>
                  <a:lnTo>
                    <a:pt x="1252740" y="1591056"/>
                  </a:lnTo>
                  <a:lnTo>
                    <a:pt x="1194828" y="1606283"/>
                  </a:lnTo>
                  <a:lnTo>
                    <a:pt x="1066812" y="1632204"/>
                  </a:lnTo>
                  <a:lnTo>
                    <a:pt x="998232" y="1641335"/>
                  </a:lnTo>
                  <a:lnTo>
                    <a:pt x="890028" y="1650492"/>
                  </a:lnTo>
                  <a:lnTo>
                    <a:pt x="851928" y="1652003"/>
                  </a:lnTo>
                  <a:lnTo>
                    <a:pt x="813828" y="1652003"/>
                  </a:lnTo>
                  <a:lnTo>
                    <a:pt x="774204" y="1653540"/>
                  </a:lnTo>
                  <a:lnTo>
                    <a:pt x="736104" y="1652003"/>
                  </a:lnTo>
                  <a:lnTo>
                    <a:pt x="698004" y="1652003"/>
                  </a:lnTo>
                  <a:lnTo>
                    <a:pt x="659904" y="1650492"/>
                  </a:lnTo>
                  <a:lnTo>
                    <a:pt x="551700" y="1641335"/>
                  </a:lnTo>
                  <a:lnTo>
                    <a:pt x="481596" y="1632204"/>
                  </a:lnTo>
                  <a:lnTo>
                    <a:pt x="416064" y="1619999"/>
                  </a:lnTo>
                  <a:lnTo>
                    <a:pt x="355104" y="1606283"/>
                  </a:lnTo>
                  <a:lnTo>
                    <a:pt x="297180" y="1591056"/>
                  </a:lnTo>
                  <a:lnTo>
                    <a:pt x="243852" y="1572768"/>
                  </a:lnTo>
                  <a:lnTo>
                    <a:pt x="196608" y="1554467"/>
                  </a:lnTo>
                  <a:lnTo>
                    <a:pt x="134124" y="1522476"/>
                  </a:lnTo>
                  <a:lnTo>
                    <a:pt x="100596" y="1499603"/>
                  </a:lnTo>
                  <a:lnTo>
                    <a:pt x="62496" y="1464551"/>
                  </a:lnTo>
                  <a:lnTo>
                    <a:pt x="41148" y="1429499"/>
                  </a:lnTo>
                  <a:lnTo>
                    <a:pt x="33540" y="1405128"/>
                  </a:lnTo>
                  <a:lnTo>
                    <a:pt x="33540" y="379044"/>
                  </a:lnTo>
                  <a:lnTo>
                    <a:pt x="38100" y="385559"/>
                  </a:lnTo>
                  <a:lnTo>
                    <a:pt x="51816" y="399275"/>
                  </a:lnTo>
                  <a:lnTo>
                    <a:pt x="82296" y="425183"/>
                  </a:lnTo>
                  <a:lnTo>
                    <a:pt x="118872" y="449567"/>
                  </a:lnTo>
                  <a:lnTo>
                    <a:pt x="138684" y="460235"/>
                  </a:lnTo>
                  <a:lnTo>
                    <a:pt x="160032" y="472427"/>
                  </a:lnTo>
                  <a:lnTo>
                    <a:pt x="182880" y="483095"/>
                  </a:lnTo>
                  <a:lnTo>
                    <a:pt x="207264" y="492239"/>
                  </a:lnTo>
                  <a:lnTo>
                    <a:pt x="233172" y="502907"/>
                  </a:lnTo>
                  <a:lnTo>
                    <a:pt x="260604" y="512051"/>
                  </a:lnTo>
                  <a:lnTo>
                    <a:pt x="288048" y="519671"/>
                  </a:lnTo>
                  <a:lnTo>
                    <a:pt x="316992" y="528815"/>
                  </a:lnTo>
                  <a:lnTo>
                    <a:pt x="377952" y="544055"/>
                  </a:lnTo>
                  <a:lnTo>
                    <a:pt x="477012" y="562343"/>
                  </a:lnTo>
                  <a:lnTo>
                    <a:pt x="547116" y="571487"/>
                  </a:lnTo>
                  <a:lnTo>
                    <a:pt x="658380" y="580631"/>
                  </a:lnTo>
                  <a:lnTo>
                    <a:pt x="736092" y="583679"/>
                  </a:lnTo>
                  <a:lnTo>
                    <a:pt x="813816" y="583679"/>
                  </a:lnTo>
                  <a:lnTo>
                    <a:pt x="891540" y="580631"/>
                  </a:lnTo>
                  <a:lnTo>
                    <a:pt x="1002792" y="571487"/>
                  </a:lnTo>
                  <a:lnTo>
                    <a:pt x="1072896" y="562343"/>
                  </a:lnTo>
                  <a:lnTo>
                    <a:pt x="1139952" y="550151"/>
                  </a:lnTo>
                  <a:lnTo>
                    <a:pt x="1232916" y="528815"/>
                  </a:lnTo>
                  <a:lnTo>
                    <a:pt x="1261872" y="519671"/>
                  </a:lnTo>
                  <a:lnTo>
                    <a:pt x="1290828" y="512051"/>
                  </a:lnTo>
                  <a:lnTo>
                    <a:pt x="1316736" y="501383"/>
                  </a:lnTo>
                  <a:lnTo>
                    <a:pt x="1342644" y="492239"/>
                  </a:lnTo>
                  <a:lnTo>
                    <a:pt x="1367028" y="481571"/>
                  </a:lnTo>
                  <a:lnTo>
                    <a:pt x="1411224" y="460235"/>
                  </a:lnTo>
                  <a:lnTo>
                    <a:pt x="1450848" y="437375"/>
                  </a:lnTo>
                  <a:lnTo>
                    <a:pt x="1484376" y="411467"/>
                  </a:lnTo>
                  <a:lnTo>
                    <a:pt x="1511808" y="384035"/>
                  </a:lnTo>
                  <a:lnTo>
                    <a:pt x="1516392" y="378307"/>
                  </a:lnTo>
                  <a:lnTo>
                    <a:pt x="1516392" y="291084"/>
                  </a:lnTo>
                  <a:lnTo>
                    <a:pt x="1513332" y="316979"/>
                  </a:lnTo>
                  <a:lnTo>
                    <a:pt x="1508760" y="327647"/>
                  </a:lnTo>
                  <a:lnTo>
                    <a:pt x="1475232" y="374891"/>
                  </a:lnTo>
                  <a:lnTo>
                    <a:pt x="1447800" y="397751"/>
                  </a:lnTo>
                  <a:lnTo>
                    <a:pt x="1432560" y="409943"/>
                  </a:lnTo>
                  <a:lnTo>
                    <a:pt x="1395984" y="431279"/>
                  </a:lnTo>
                  <a:lnTo>
                    <a:pt x="1328928" y="461759"/>
                  </a:lnTo>
                  <a:lnTo>
                    <a:pt x="1278636" y="480047"/>
                  </a:lnTo>
                  <a:lnTo>
                    <a:pt x="1252728" y="487667"/>
                  </a:lnTo>
                  <a:lnTo>
                    <a:pt x="1223772" y="496811"/>
                  </a:lnTo>
                  <a:lnTo>
                    <a:pt x="1194816" y="504431"/>
                  </a:lnTo>
                  <a:lnTo>
                    <a:pt x="1164336" y="510527"/>
                  </a:lnTo>
                  <a:lnTo>
                    <a:pt x="1132332" y="518147"/>
                  </a:lnTo>
                  <a:lnTo>
                    <a:pt x="1033272" y="533387"/>
                  </a:lnTo>
                  <a:lnTo>
                    <a:pt x="963180" y="542531"/>
                  </a:lnTo>
                  <a:lnTo>
                    <a:pt x="813816" y="550151"/>
                  </a:lnTo>
                  <a:lnTo>
                    <a:pt x="736092" y="550151"/>
                  </a:lnTo>
                  <a:lnTo>
                    <a:pt x="623316" y="545579"/>
                  </a:lnTo>
                  <a:lnTo>
                    <a:pt x="481584" y="528815"/>
                  </a:lnTo>
                  <a:lnTo>
                    <a:pt x="416052" y="518147"/>
                  </a:lnTo>
                  <a:lnTo>
                    <a:pt x="385584" y="510527"/>
                  </a:lnTo>
                  <a:lnTo>
                    <a:pt x="355092" y="504431"/>
                  </a:lnTo>
                  <a:lnTo>
                    <a:pt x="326148" y="496811"/>
                  </a:lnTo>
                  <a:lnTo>
                    <a:pt x="297180" y="487667"/>
                  </a:lnTo>
                  <a:lnTo>
                    <a:pt x="269760" y="480047"/>
                  </a:lnTo>
                  <a:lnTo>
                    <a:pt x="243852" y="470903"/>
                  </a:lnTo>
                  <a:lnTo>
                    <a:pt x="219468" y="461759"/>
                  </a:lnTo>
                  <a:lnTo>
                    <a:pt x="196596" y="451091"/>
                  </a:lnTo>
                  <a:lnTo>
                    <a:pt x="173748" y="441947"/>
                  </a:lnTo>
                  <a:lnTo>
                    <a:pt x="134112" y="420611"/>
                  </a:lnTo>
                  <a:lnTo>
                    <a:pt x="117360" y="408419"/>
                  </a:lnTo>
                  <a:lnTo>
                    <a:pt x="100584" y="397751"/>
                  </a:lnTo>
                  <a:lnTo>
                    <a:pt x="86868" y="385559"/>
                  </a:lnTo>
                  <a:lnTo>
                    <a:pt x="74676" y="373367"/>
                  </a:lnTo>
                  <a:lnTo>
                    <a:pt x="62484" y="362699"/>
                  </a:lnTo>
                  <a:lnTo>
                    <a:pt x="53352" y="350507"/>
                  </a:lnTo>
                  <a:lnTo>
                    <a:pt x="45732" y="338315"/>
                  </a:lnTo>
                  <a:lnTo>
                    <a:pt x="36576" y="313931"/>
                  </a:lnTo>
                  <a:lnTo>
                    <a:pt x="33540" y="301739"/>
                  </a:lnTo>
                  <a:lnTo>
                    <a:pt x="33540" y="291084"/>
                  </a:lnTo>
                  <a:lnTo>
                    <a:pt x="47256" y="243840"/>
                  </a:lnTo>
                  <a:lnTo>
                    <a:pt x="74688" y="208775"/>
                  </a:lnTo>
                  <a:lnTo>
                    <a:pt x="117348" y="173723"/>
                  </a:lnTo>
                  <a:lnTo>
                    <a:pt x="153936" y="152400"/>
                  </a:lnTo>
                  <a:lnTo>
                    <a:pt x="196608" y="131064"/>
                  </a:lnTo>
                  <a:lnTo>
                    <a:pt x="245364" y="112776"/>
                  </a:lnTo>
                  <a:lnTo>
                    <a:pt x="297180" y="94475"/>
                  </a:lnTo>
                  <a:lnTo>
                    <a:pt x="355104" y="79248"/>
                  </a:lnTo>
                  <a:lnTo>
                    <a:pt x="483120" y="53340"/>
                  </a:lnTo>
                  <a:lnTo>
                    <a:pt x="551700" y="44183"/>
                  </a:lnTo>
                  <a:lnTo>
                    <a:pt x="661428" y="35052"/>
                  </a:lnTo>
                  <a:lnTo>
                    <a:pt x="698004" y="33515"/>
                  </a:lnTo>
                  <a:lnTo>
                    <a:pt x="736104" y="33515"/>
                  </a:lnTo>
                  <a:lnTo>
                    <a:pt x="775728" y="31991"/>
                  </a:lnTo>
                  <a:lnTo>
                    <a:pt x="813828" y="33515"/>
                  </a:lnTo>
                  <a:lnTo>
                    <a:pt x="851928" y="33515"/>
                  </a:lnTo>
                  <a:lnTo>
                    <a:pt x="890028" y="36576"/>
                  </a:lnTo>
                  <a:lnTo>
                    <a:pt x="926604" y="38100"/>
                  </a:lnTo>
                  <a:lnTo>
                    <a:pt x="963180" y="41148"/>
                  </a:lnTo>
                  <a:lnTo>
                    <a:pt x="998232" y="45707"/>
                  </a:lnTo>
                  <a:lnTo>
                    <a:pt x="1033284" y="48768"/>
                  </a:lnTo>
                  <a:lnTo>
                    <a:pt x="1068336" y="54864"/>
                  </a:lnTo>
                  <a:lnTo>
                    <a:pt x="1100340" y="59423"/>
                  </a:lnTo>
                  <a:lnTo>
                    <a:pt x="1133868" y="65532"/>
                  </a:lnTo>
                  <a:lnTo>
                    <a:pt x="1194828" y="79248"/>
                  </a:lnTo>
                  <a:lnTo>
                    <a:pt x="1252740" y="94475"/>
                  </a:lnTo>
                  <a:lnTo>
                    <a:pt x="1306080" y="112776"/>
                  </a:lnTo>
                  <a:lnTo>
                    <a:pt x="1353324" y="131064"/>
                  </a:lnTo>
                  <a:lnTo>
                    <a:pt x="1415808" y="163068"/>
                  </a:lnTo>
                  <a:lnTo>
                    <a:pt x="1449336" y="185915"/>
                  </a:lnTo>
                  <a:lnTo>
                    <a:pt x="1463052" y="198107"/>
                  </a:lnTo>
                  <a:lnTo>
                    <a:pt x="1475232" y="208775"/>
                  </a:lnTo>
                  <a:lnTo>
                    <a:pt x="1504200" y="245364"/>
                  </a:lnTo>
                  <a:lnTo>
                    <a:pt x="1516392" y="280416"/>
                  </a:lnTo>
                  <a:lnTo>
                    <a:pt x="1516392" y="203987"/>
                  </a:lnTo>
                  <a:lnTo>
                    <a:pt x="1484388" y="170675"/>
                  </a:lnTo>
                  <a:lnTo>
                    <a:pt x="1450848" y="146291"/>
                  </a:lnTo>
                  <a:lnTo>
                    <a:pt x="1411236" y="121907"/>
                  </a:lnTo>
                  <a:lnTo>
                    <a:pt x="1367040" y="100584"/>
                  </a:lnTo>
                  <a:lnTo>
                    <a:pt x="1316748" y="80772"/>
                  </a:lnTo>
                  <a:lnTo>
                    <a:pt x="1261884" y="62484"/>
                  </a:lnTo>
                  <a:lnTo>
                    <a:pt x="1171968" y="39624"/>
                  </a:lnTo>
                  <a:lnTo>
                    <a:pt x="1139964" y="33515"/>
                  </a:lnTo>
                  <a:lnTo>
                    <a:pt x="1133259" y="31991"/>
                  </a:lnTo>
                  <a:lnTo>
                    <a:pt x="1106436" y="25908"/>
                  </a:lnTo>
                  <a:lnTo>
                    <a:pt x="966228" y="7607"/>
                  </a:lnTo>
                  <a:lnTo>
                    <a:pt x="929652" y="4572"/>
                  </a:lnTo>
                  <a:lnTo>
                    <a:pt x="891552" y="3048"/>
                  </a:lnTo>
                  <a:lnTo>
                    <a:pt x="853452" y="0"/>
                  </a:lnTo>
                  <a:lnTo>
                    <a:pt x="696480" y="0"/>
                  </a:lnTo>
                  <a:lnTo>
                    <a:pt x="658380" y="3048"/>
                  </a:lnTo>
                  <a:lnTo>
                    <a:pt x="620280" y="4572"/>
                  </a:lnTo>
                  <a:lnTo>
                    <a:pt x="477024" y="21323"/>
                  </a:lnTo>
                  <a:lnTo>
                    <a:pt x="377964" y="39624"/>
                  </a:lnTo>
                  <a:lnTo>
                    <a:pt x="317004" y="54864"/>
                  </a:lnTo>
                  <a:lnTo>
                    <a:pt x="259080" y="71615"/>
                  </a:lnTo>
                  <a:lnTo>
                    <a:pt x="207264" y="91440"/>
                  </a:lnTo>
                  <a:lnTo>
                    <a:pt x="182880" y="100584"/>
                  </a:lnTo>
                  <a:lnTo>
                    <a:pt x="160032" y="111252"/>
                  </a:lnTo>
                  <a:lnTo>
                    <a:pt x="138696" y="123431"/>
                  </a:lnTo>
                  <a:lnTo>
                    <a:pt x="117348" y="134099"/>
                  </a:lnTo>
                  <a:lnTo>
                    <a:pt x="80784" y="158483"/>
                  </a:lnTo>
                  <a:lnTo>
                    <a:pt x="50304" y="185915"/>
                  </a:lnTo>
                  <a:lnTo>
                    <a:pt x="16764" y="228600"/>
                  </a:lnTo>
                  <a:lnTo>
                    <a:pt x="1536" y="275831"/>
                  </a:lnTo>
                  <a:lnTo>
                    <a:pt x="12" y="291084"/>
                  </a:lnTo>
                  <a:lnTo>
                    <a:pt x="12" y="292595"/>
                  </a:lnTo>
                  <a:lnTo>
                    <a:pt x="12" y="292735"/>
                  </a:lnTo>
                  <a:lnTo>
                    <a:pt x="12" y="1395971"/>
                  </a:lnTo>
                  <a:lnTo>
                    <a:pt x="1536" y="1411224"/>
                  </a:lnTo>
                  <a:lnTo>
                    <a:pt x="18300" y="1458468"/>
                  </a:lnTo>
                  <a:lnTo>
                    <a:pt x="65532" y="1514856"/>
                  </a:lnTo>
                  <a:lnTo>
                    <a:pt x="99072" y="1539240"/>
                  </a:lnTo>
                  <a:lnTo>
                    <a:pt x="138696" y="1563624"/>
                  </a:lnTo>
                  <a:lnTo>
                    <a:pt x="182880" y="1584960"/>
                  </a:lnTo>
                  <a:lnTo>
                    <a:pt x="233184" y="1604772"/>
                  </a:lnTo>
                  <a:lnTo>
                    <a:pt x="288048" y="1623060"/>
                  </a:lnTo>
                  <a:lnTo>
                    <a:pt x="377964" y="1645920"/>
                  </a:lnTo>
                  <a:lnTo>
                    <a:pt x="443496" y="1659636"/>
                  </a:lnTo>
                  <a:lnTo>
                    <a:pt x="477024" y="1664208"/>
                  </a:lnTo>
                  <a:lnTo>
                    <a:pt x="512064" y="1670304"/>
                  </a:lnTo>
                  <a:lnTo>
                    <a:pt x="547128" y="1673352"/>
                  </a:lnTo>
                  <a:lnTo>
                    <a:pt x="583704" y="1677924"/>
                  </a:lnTo>
                  <a:lnTo>
                    <a:pt x="658380" y="1684020"/>
                  </a:lnTo>
                  <a:lnTo>
                    <a:pt x="696480" y="1685544"/>
                  </a:lnTo>
                  <a:lnTo>
                    <a:pt x="736104" y="1685544"/>
                  </a:lnTo>
                  <a:lnTo>
                    <a:pt x="775728" y="1687068"/>
                  </a:lnTo>
                  <a:lnTo>
                    <a:pt x="813828" y="1685544"/>
                  </a:lnTo>
                  <a:lnTo>
                    <a:pt x="853452" y="1685544"/>
                  </a:lnTo>
                  <a:lnTo>
                    <a:pt x="891552" y="1682483"/>
                  </a:lnTo>
                  <a:lnTo>
                    <a:pt x="929652" y="1680972"/>
                  </a:lnTo>
                  <a:lnTo>
                    <a:pt x="966228" y="1677924"/>
                  </a:lnTo>
                  <a:lnTo>
                    <a:pt x="1002804" y="1673352"/>
                  </a:lnTo>
                  <a:lnTo>
                    <a:pt x="1037856" y="1670304"/>
                  </a:lnTo>
                  <a:lnTo>
                    <a:pt x="1072908" y="1664208"/>
                  </a:lnTo>
                  <a:lnTo>
                    <a:pt x="1106436" y="1659636"/>
                  </a:lnTo>
                  <a:lnTo>
                    <a:pt x="1139964" y="1653540"/>
                  </a:lnTo>
                  <a:lnTo>
                    <a:pt x="1232928" y="1630667"/>
                  </a:lnTo>
                  <a:lnTo>
                    <a:pt x="1290840" y="1613903"/>
                  </a:lnTo>
                  <a:lnTo>
                    <a:pt x="1342656" y="1595628"/>
                  </a:lnTo>
                  <a:lnTo>
                    <a:pt x="1389900" y="1574292"/>
                  </a:lnTo>
                  <a:lnTo>
                    <a:pt x="1411236" y="1562087"/>
                  </a:lnTo>
                  <a:lnTo>
                    <a:pt x="1432572" y="1551419"/>
                  </a:lnTo>
                  <a:lnTo>
                    <a:pt x="1469148" y="1527035"/>
                  </a:lnTo>
                  <a:lnTo>
                    <a:pt x="1499628" y="1499603"/>
                  </a:lnTo>
                  <a:lnTo>
                    <a:pt x="1533156" y="1456944"/>
                  </a:lnTo>
                  <a:lnTo>
                    <a:pt x="1548396" y="1409687"/>
                  </a:lnTo>
                  <a:lnTo>
                    <a:pt x="1549920" y="1394460"/>
                  </a:lnTo>
                  <a:lnTo>
                    <a:pt x="1549920" y="291084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1007" y="5052060"/>
              <a:ext cx="981456" cy="51206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685761" y="5174734"/>
            <a:ext cx="66992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</a:pPr>
            <a:r>
              <a:rPr sz="175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5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750" spc="-10" dirty="0">
                <a:solidFill>
                  <a:srgbClr val="FFFFFF"/>
                </a:solidFill>
                <a:latin typeface="Calibri"/>
                <a:cs typeface="Calibri"/>
              </a:rPr>
              <a:t>BM</a:t>
            </a:r>
            <a:r>
              <a:rPr sz="17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02736" y="2482596"/>
            <a:ext cx="6666230" cy="850900"/>
            <a:chOff x="3602736" y="2482596"/>
            <a:chExt cx="6666230" cy="8509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2736" y="2482596"/>
              <a:ext cx="6665975" cy="7650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43884" y="2513075"/>
              <a:ext cx="6589776" cy="66294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639312" y="2506979"/>
              <a:ext cx="6598920" cy="673735"/>
            </a:xfrm>
            <a:custGeom>
              <a:avLst/>
              <a:gdLst/>
              <a:ahLst/>
              <a:cxnLst/>
              <a:rect l="l" t="t" r="r" b="b"/>
              <a:pathLst>
                <a:path w="6598920" h="673735">
                  <a:moveTo>
                    <a:pt x="6597396" y="673608"/>
                  </a:moveTo>
                  <a:lnTo>
                    <a:pt x="1524" y="673608"/>
                  </a:lnTo>
                  <a:lnTo>
                    <a:pt x="0" y="672084"/>
                  </a:lnTo>
                  <a:lnTo>
                    <a:pt x="0" y="3048"/>
                  </a:lnTo>
                  <a:lnTo>
                    <a:pt x="1524" y="0"/>
                  </a:lnTo>
                  <a:lnTo>
                    <a:pt x="6597396" y="0"/>
                  </a:lnTo>
                  <a:lnTo>
                    <a:pt x="6598920" y="3048"/>
                  </a:lnTo>
                  <a:lnTo>
                    <a:pt x="6598920" y="6096"/>
                  </a:lnTo>
                  <a:lnTo>
                    <a:pt x="10668" y="6096"/>
                  </a:lnTo>
                  <a:lnTo>
                    <a:pt x="4572" y="12192"/>
                  </a:lnTo>
                  <a:lnTo>
                    <a:pt x="10668" y="12192"/>
                  </a:lnTo>
                  <a:lnTo>
                    <a:pt x="10668" y="662940"/>
                  </a:lnTo>
                  <a:lnTo>
                    <a:pt x="4572" y="662940"/>
                  </a:lnTo>
                  <a:lnTo>
                    <a:pt x="10668" y="669036"/>
                  </a:lnTo>
                  <a:lnTo>
                    <a:pt x="6598920" y="669036"/>
                  </a:lnTo>
                  <a:lnTo>
                    <a:pt x="6598920" y="672084"/>
                  </a:lnTo>
                  <a:lnTo>
                    <a:pt x="6597396" y="673608"/>
                  </a:lnTo>
                  <a:close/>
                </a:path>
                <a:path w="6598920" h="673735">
                  <a:moveTo>
                    <a:pt x="10668" y="12192"/>
                  </a:moveTo>
                  <a:lnTo>
                    <a:pt x="4572" y="12192"/>
                  </a:lnTo>
                  <a:lnTo>
                    <a:pt x="10668" y="6096"/>
                  </a:lnTo>
                  <a:lnTo>
                    <a:pt x="10668" y="12192"/>
                  </a:lnTo>
                  <a:close/>
                </a:path>
                <a:path w="6598920" h="673735">
                  <a:moveTo>
                    <a:pt x="6588252" y="12192"/>
                  </a:moveTo>
                  <a:lnTo>
                    <a:pt x="10668" y="12192"/>
                  </a:lnTo>
                  <a:lnTo>
                    <a:pt x="10668" y="6096"/>
                  </a:lnTo>
                  <a:lnTo>
                    <a:pt x="6588252" y="6096"/>
                  </a:lnTo>
                  <a:lnTo>
                    <a:pt x="6588252" y="12192"/>
                  </a:lnTo>
                  <a:close/>
                </a:path>
                <a:path w="6598920" h="673735">
                  <a:moveTo>
                    <a:pt x="6588252" y="669036"/>
                  </a:moveTo>
                  <a:lnTo>
                    <a:pt x="6588252" y="6096"/>
                  </a:lnTo>
                  <a:lnTo>
                    <a:pt x="6594348" y="12192"/>
                  </a:lnTo>
                  <a:lnTo>
                    <a:pt x="6598920" y="12192"/>
                  </a:lnTo>
                  <a:lnTo>
                    <a:pt x="6598920" y="662940"/>
                  </a:lnTo>
                  <a:lnTo>
                    <a:pt x="6594348" y="662940"/>
                  </a:lnTo>
                  <a:lnTo>
                    <a:pt x="6588252" y="669036"/>
                  </a:lnTo>
                  <a:close/>
                </a:path>
                <a:path w="6598920" h="673735">
                  <a:moveTo>
                    <a:pt x="6598920" y="12192"/>
                  </a:moveTo>
                  <a:lnTo>
                    <a:pt x="6594348" y="12192"/>
                  </a:lnTo>
                  <a:lnTo>
                    <a:pt x="6588252" y="6096"/>
                  </a:lnTo>
                  <a:lnTo>
                    <a:pt x="6598920" y="6096"/>
                  </a:lnTo>
                  <a:lnTo>
                    <a:pt x="6598920" y="12192"/>
                  </a:lnTo>
                  <a:close/>
                </a:path>
                <a:path w="6598920" h="673735">
                  <a:moveTo>
                    <a:pt x="10668" y="669036"/>
                  </a:moveTo>
                  <a:lnTo>
                    <a:pt x="4572" y="662940"/>
                  </a:lnTo>
                  <a:lnTo>
                    <a:pt x="10668" y="662940"/>
                  </a:lnTo>
                  <a:lnTo>
                    <a:pt x="10668" y="669036"/>
                  </a:lnTo>
                  <a:close/>
                </a:path>
                <a:path w="6598920" h="673735">
                  <a:moveTo>
                    <a:pt x="6588252" y="669036"/>
                  </a:moveTo>
                  <a:lnTo>
                    <a:pt x="10668" y="669036"/>
                  </a:lnTo>
                  <a:lnTo>
                    <a:pt x="10668" y="662940"/>
                  </a:lnTo>
                  <a:lnTo>
                    <a:pt x="6588252" y="662940"/>
                  </a:lnTo>
                  <a:lnTo>
                    <a:pt x="6588252" y="669036"/>
                  </a:lnTo>
                  <a:close/>
                </a:path>
                <a:path w="6598920" h="673735">
                  <a:moveTo>
                    <a:pt x="6598920" y="669036"/>
                  </a:moveTo>
                  <a:lnTo>
                    <a:pt x="6588252" y="669036"/>
                  </a:lnTo>
                  <a:lnTo>
                    <a:pt x="6594348" y="662940"/>
                  </a:lnTo>
                  <a:lnTo>
                    <a:pt x="6598920" y="662940"/>
                  </a:lnTo>
                  <a:lnTo>
                    <a:pt x="6598920" y="669036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53584" y="2522219"/>
              <a:ext cx="3575303" cy="81076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271076" y="2611601"/>
            <a:ext cx="31127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Camada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Aplicação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24371" y="3058667"/>
            <a:ext cx="1975485" cy="2980690"/>
            <a:chOff x="6024371" y="3058667"/>
            <a:chExt cx="1975485" cy="298069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97039" y="3058667"/>
              <a:ext cx="280415" cy="74980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894575" y="3176016"/>
              <a:ext cx="88900" cy="469900"/>
            </a:xfrm>
            <a:custGeom>
              <a:avLst/>
              <a:gdLst/>
              <a:ahLst/>
              <a:cxnLst/>
              <a:rect l="l" t="t" r="r" b="b"/>
              <a:pathLst>
                <a:path w="88900" h="469900">
                  <a:moveTo>
                    <a:pt x="28956" y="88391"/>
                  </a:moveTo>
                  <a:lnTo>
                    <a:pt x="0" y="88391"/>
                  </a:lnTo>
                  <a:lnTo>
                    <a:pt x="44196" y="0"/>
                  </a:lnTo>
                  <a:lnTo>
                    <a:pt x="80772" y="73152"/>
                  </a:lnTo>
                  <a:lnTo>
                    <a:pt x="28956" y="73152"/>
                  </a:lnTo>
                  <a:lnTo>
                    <a:pt x="28956" y="88391"/>
                  </a:lnTo>
                  <a:close/>
                </a:path>
                <a:path w="88900" h="469900">
                  <a:moveTo>
                    <a:pt x="59436" y="396239"/>
                  </a:moveTo>
                  <a:lnTo>
                    <a:pt x="28956" y="396239"/>
                  </a:lnTo>
                  <a:lnTo>
                    <a:pt x="28956" y="73152"/>
                  </a:lnTo>
                  <a:lnTo>
                    <a:pt x="59436" y="73152"/>
                  </a:lnTo>
                  <a:lnTo>
                    <a:pt x="59436" y="396239"/>
                  </a:lnTo>
                  <a:close/>
                </a:path>
                <a:path w="88900" h="469900">
                  <a:moveTo>
                    <a:pt x="88392" y="88391"/>
                  </a:moveTo>
                  <a:lnTo>
                    <a:pt x="59436" y="88391"/>
                  </a:lnTo>
                  <a:lnTo>
                    <a:pt x="59436" y="73152"/>
                  </a:lnTo>
                  <a:lnTo>
                    <a:pt x="80772" y="73152"/>
                  </a:lnTo>
                  <a:lnTo>
                    <a:pt x="88392" y="88391"/>
                  </a:lnTo>
                  <a:close/>
                </a:path>
                <a:path w="88900" h="469900">
                  <a:moveTo>
                    <a:pt x="44196" y="469391"/>
                  </a:moveTo>
                  <a:lnTo>
                    <a:pt x="0" y="380999"/>
                  </a:lnTo>
                  <a:lnTo>
                    <a:pt x="28956" y="380999"/>
                  </a:lnTo>
                  <a:lnTo>
                    <a:pt x="28956" y="396239"/>
                  </a:lnTo>
                  <a:lnTo>
                    <a:pt x="80772" y="396239"/>
                  </a:lnTo>
                  <a:lnTo>
                    <a:pt x="44196" y="469391"/>
                  </a:lnTo>
                  <a:close/>
                </a:path>
                <a:path w="88900" h="469900">
                  <a:moveTo>
                    <a:pt x="80772" y="396239"/>
                  </a:moveTo>
                  <a:lnTo>
                    <a:pt x="59436" y="396239"/>
                  </a:lnTo>
                  <a:lnTo>
                    <a:pt x="59436" y="380999"/>
                  </a:lnTo>
                  <a:lnTo>
                    <a:pt x="88392" y="380999"/>
                  </a:lnTo>
                  <a:lnTo>
                    <a:pt x="80772" y="396239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24371" y="4070603"/>
              <a:ext cx="1975485" cy="1968500"/>
            </a:xfrm>
            <a:custGeom>
              <a:avLst/>
              <a:gdLst/>
              <a:ahLst/>
              <a:cxnLst/>
              <a:rect l="l" t="t" r="r" b="b"/>
              <a:pathLst>
                <a:path w="1975484" h="1968500">
                  <a:moveTo>
                    <a:pt x="1524" y="977900"/>
                  </a:moveTo>
                  <a:lnTo>
                    <a:pt x="1524" y="952500"/>
                  </a:lnTo>
                  <a:lnTo>
                    <a:pt x="6096" y="876300"/>
                  </a:lnTo>
                  <a:lnTo>
                    <a:pt x="12192" y="838200"/>
                  </a:lnTo>
                  <a:lnTo>
                    <a:pt x="21335" y="787400"/>
                  </a:lnTo>
                  <a:lnTo>
                    <a:pt x="32004" y="736600"/>
                  </a:lnTo>
                  <a:lnTo>
                    <a:pt x="45720" y="685800"/>
                  </a:lnTo>
                  <a:lnTo>
                    <a:pt x="60960" y="647700"/>
                  </a:lnTo>
                  <a:lnTo>
                    <a:pt x="77724" y="596900"/>
                  </a:lnTo>
                  <a:lnTo>
                    <a:pt x="97535" y="558800"/>
                  </a:lnTo>
                  <a:lnTo>
                    <a:pt x="120396" y="508000"/>
                  </a:lnTo>
                  <a:lnTo>
                    <a:pt x="143256" y="469900"/>
                  </a:lnTo>
                  <a:lnTo>
                    <a:pt x="169164" y="431800"/>
                  </a:lnTo>
                  <a:lnTo>
                    <a:pt x="196596" y="393700"/>
                  </a:lnTo>
                  <a:lnTo>
                    <a:pt x="225551" y="355600"/>
                  </a:lnTo>
                  <a:lnTo>
                    <a:pt x="289560" y="279400"/>
                  </a:lnTo>
                  <a:lnTo>
                    <a:pt x="323088" y="254000"/>
                  </a:lnTo>
                  <a:lnTo>
                    <a:pt x="359664" y="215900"/>
                  </a:lnTo>
                  <a:lnTo>
                    <a:pt x="396240" y="190500"/>
                  </a:lnTo>
                  <a:lnTo>
                    <a:pt x="475488" y="139700"/>
                  </a:lnTo>
                  <a:lnTo>
                    <a:pt x="516635" y="114300"/>
                  </a:lnTo>
                  <a:lnTo>
                    <a:pt x="559308" y="88900"/>
                  </a:lnTo>
                  <a:lnTo>
                    <a:pt x="603504" y="76200"/>
                  </a:lnTo>
                  <a:lnTo>
                    <a:pt x="647700" y="50800"/>
                  </a:lnTo>
                  <a:lnTo>
                    <a:pt x="693420" y="38100"/>
                  </a:lnTo>
                  <a:lnTo>
                    <a:pt x="836676" y="0"/>
                  </a:lnTo>
                  <a:lnTo>
                    <a:pt x="1138428" y="0"/>
                  </a:lnTo>
                  <a:lnTo>
                    <a:pt x="1162812" y="12700"/>
                  </a:lnTo>
                  <a:lnTo>
                    <a:pt x="1185672" y="12700"/>
                  </a:lnTo>
                  <a:lnTo>
                    <a:pt x="1325880" y="50800"/>
                  </a:lnTo>
                  <a:lnTo>
                    <a:pt x="1371600" y="76200"/>
                  </a:lnTo>
                  <a:lnTo>
                    <a:pt x="1414272" y="88900"/>
                  </a:lnTo>
                  <a:lnTo>
                    <a:pt x="874776" y="88900"/>
                  </a:lnTo>
                  <a:lnTo>
                    <a:pt x="829056" y="101600"/>
                  </a:lnTo>
                  <a:lnTo>
                    <a:pt x="765048" y="114300"/>
                  </a:lnTo>
                  <a:lnTo>
                    <a:pt x="679704" y="139700"/>
                  </a:lnTo>
                  <a:lnTo>
                    <a:pt x="640080" y="152400"/>
                  </a:lnTo>
                  <a:lnTo>
                    <a:pt x="600456" y="177800"/>
                  </a:lnTo>
                  <a:lnTo>
                    <a:pt x="560832" y="190500"/>
                  </a:lnTo>
                  <a:lnTo>
                    <a:pt x="451104" y="266700"/>
                  </a:lnTo>
                  <a:lnTo>
                    <a:pt x="417576" y="292100"/>
                  </a:lnTo>
                  <a:lnTo>
                    <a:pt x="353567" y="342900"/>
                  </a:lnTo>
                  <a:lnTo>
                    <a:pt x="295656" y="406400"/>
                  </a:lnTo>
                  <a:lnTo>
                    <a:pt x="243840" y="482600"/>
                  </a:lnTo>
                  <a:lnTo>
                    <a:pt x="220980" y="520700"/>
                  </a:lnTo>
                  <a:lnTo>
                    <a:pt x="199644" y="558800"/>
                  </a:lnTo>
                  <a:lnTo>
                    <a:pt x="179832" y="596900"/>
                  </a:lnTo>
                  <a:lnTo>
                    <a:pt x="161544" y="635000"/>
                  </a:lnTo>
                  <a:lnTo>
                    <a:pt x="144780" y="673100"/>
                  </a:lnTo>
                  <a:lnTo>
                    <a:pt x="131064" y="711200"/>
                  </a:lnTo>
                  <a:lnTo>
                    <a:pt x="118872" y="762000"/>
                  </a:lnTo>
                  <a:lnTo>
                    <a:pt x="108204" y="800100"/>
                  </a:lnTo>
                  <a:lnTo>
                    <a:pt x="105156" y="825500"/>
                  </a:lnTo>
                  <a:lnTo>
                    <a:pt x="100583" y="838200"/>
                  </a:lnTo>
                  <a:lnTo>
                    <a:pt x="94488" y="889000"/>
                  </a:lnTo>
                  <a:lnTo>
                    <a:pt x="90830" y="939800"/>
                  </a:lnTo>
                  <a:lnTo>
                    <a:pt x="19812" y="939800"/>
                  </a:lnTo>
                  <a:lnTo>
                    <a:pt x="11573" y="952500"/>
                  </a:lnTo>
                  <a:lnTo>
                    <a:pt x="5334" y="965200"/>
                  </a:lnTo>
                  <a:lnTo>
                    <a:pt x="21844" y="965200"/>
                  </a:lnTo>
                  <a:lnTo>
                    <a:pt x="1524" y="977900"/>
                  </a:lnTo>
                  <a:close/>
                </a:path>
                <a:path w="1975484" h="1968500">
                  <a:moveTo>
                    <a:pt x="1387856" y="1879600"/>
                  </a:moveTo>
                  <a:lnTo>
                    <a:pt x="1078992" y="1879600"/>
                  </a:lnTo>
                  <a:lnTo>
                    <a:pt x="1124712" y="1866900"/>
                  </a:lnTo>
                  <a:lnTo>
                    <a:pt x="1167384" y="1866900"/>
                  </a:lnTo>
                  <a:lnTo>
                    <a:pt x="1211580" y="1854200"/>
                  </a:lnTo>
                  <a:lnTo>
                    <a:pt x="1254251" y="1841500"/>
                  </a:lnTo>
                  <a:lnTo>
                    <a:pt x="1295400" y="1828800"/>
                  </a:lnTo>
                  <a:lnTo>
                    <a:pt x="1336548" y="1803400"/>
                  </a:lnTo>
                  <a:lnTo>
                    <a:pt x="1376172" y="1790700"/>
                  </a:lnTo>
                  <a:lnTo>
                    <a:pt x="1414272" y="1778000"/>
                  </a:lnTo>
                  <a:lnTo>
                    <a:pt x="1452372" y="1752600"/>
                  </a:lnTo>
                  <a:lnTo>
                    <a:pt x="1488948" y="1727200"/>
                  </a:lnTo>
                  <a:lnTo>
                    <a:pt x="1559051" y="1676400"/>
                  </a:lnTo>
                  <a:lnTo>
                    <a:pt x="1591056" y="1651000"/>
                  </a:lnTo>
                  <a:lnTo>
                    <a:pt x="1652016" y="1587500"/>
                  </a:lnTo>
                  <a:lnTo>
                    <a:pt x="1706880" y="1524000"/>
                  </a:lnTo>
                  <a:lnTo>
                    <a:pt x="1755648" y="1447800"/>
                  </a:lnTo>
                  <a:lnTo>
                    <a:pt x="1776984" y="1409700"/>
                  </a:lnTo>
                  <a:lnTo>
                    <a:pt x="1796796" y="1371600"/>
                  </a:lnTo>
                  <a:lnTo>
                    <a:pt x="1815084" y="1333500"/>
                  </a:lnTo>
                  <a:lnTo>
                    <a:pt x="1830324" y="1295400"/>
                  </a:lnTo>
                  <a:lnTo>
                    <a:pt x="1845564" y="1244600"/>
                  </a:lnTo>
                  <a:lnTo>
                    <a:pt x="1857756" y="1206500"/>
                  </a:lnTo>
                  <a:lnTo>
                    <a:pt x="1866900" y="1168400"/>
                  </a:lnTo>
                  <a:lnTo>
                    <a:pt x="1876044" y="1117600"/>
                  </a:lnTo>
                  <a:lnTo>
                    <a:pt x="1883664" y="1054100"/>
                  </a:lnTo>
                  <a:lnTo>
                    <a:pt x="1885188" y="1028700"/>
                  </a:lnTo>
                  <a:lnTo>
                    <a:pt x="1885188" y="952500"/>
                  </a:lnTo>
                  <a:lnTo>
                    <a:pt x="1883664" y="939800"/>
                  </a:lnTo>
                  <a:lnTo>
                    <a:pt x="1883664" y="914400"/>
                  </a:lnTo>
                  <a:lnTo>
                    <a:pt x="1880616" y="889000"/>
                  </a:lnTo>
                  <a:lnTo>
                    <a:pt x="1879092" y="863600"/>
                  </a:lnTo>
                  <a:lnTo>
                    <a:pt x="1876044" y="850900"/>
                  </a:lnTo>
                  <a:lnTo>
                    <a:pt x="1857756" y="762000"/>
                  </a:lnTo>
                  <a:lnTo>
                    <a:pt x="1845564" y="711200"/>
                  </a:lnTo>
                  <a:lnTo>
                    <a:pt x="1831848" y="673100"/>
                  </a:lnTo>
                  <a:lnTo>
                    <a:pt x="1798320" y="596900"/>
                  </a:lnTo>
                  <a:lnTo>
                    <a:pt x="1778508" y="558800"/>
                  </a:lnTo>
                  <a:lnTo>
                    <a:pt x="1732788" y="482600"/>
                  </a:lnTo>
                  <a:lnTo>
                    <a:pt x="1708404" y="444500"/>
                  </a:lnTo>
                  <a:lnTo>
                    <a:pt x="1680972" y="406400"/>
                  </a:lnTo>
                  <a:lnTo>
                    <a:pt x="1653540" y="381000"/>
                  </a:lnTo>
                  <a:lnTo>
                    <a:pt x="1623060" y="342900"/>
                  </a:lnTo>
                  <a:lnTo>
                    <a:pt x="1592580" y="317500"/>
                  </a:lnTo>
                  <a:lnTo>
                    <a:pt x="1560576" y="292100"/>
                  </a:lnTo>
                  <a:lnTo>
                    <a:pt x="1490472" y="241300"/>
                  </a:lnTo>
                  <a:lnTo>
                    <a:pt x="1417320" y="190500"/>
                  </a:lnTo>
                  <a:lnTo>
                    <a:pt x="1377696" y="177800"/>
                  </a:lnTo>
                  <a:lnTo>
                    <a:pt x="1338072" y="152400"/>
                  </a:lnTo>
                  <a:lnTo>
                    <a:pt x="1298448" y="139700"/>
                  </a:lnTo>
                  <a:lnTo>
                    <a:pt x="1170432" y="101600"/>
                  </a:lnTo>
                  <a:lnTo>
                    <a:pt x="1147572" y="101600"/>
                  </a:lnTo>
                  <a:lnTo>
                    <a:pt x="1124712" y="88900"/>
                  </a:lnTo>
                  <a:lnTo>
                    <a:pt x="1414272" y="88900"/>
                  </a:lnTo>
                  <a:lnTo>
                    <a:pt x="1499616" y="139700"/>
                  </a:lnTo>
                  <a:lnTo>
                    <a:pt x="1539240" y="165100"/>
                  </a:lnTo>
                  <a:lnTo>
                    <a:pt x="1615440" y="215900"/>
                  </a:lnTo>
                  <a:lnTo>
                    <a:pt x="1650492" y="254000"/>
                  </a:lnTo>
                  <a:lnTo>
                    <a:pt x="1685544" y="279400"/>
                  </a:lnTo>
                  <a:lnTo>
                    <a:pt x="1749551" y="355600"/>
                  </a:lnTo>
                  <a:lnTo>
                    <a:pt x="1778508" y="393700"/>
                  </a:lnTo>
                  <a:lnTo>
                    <a:pt x="1805940" y="431800"/>
                  </a:lnTo>
                  <a:lnTo>
                    <a:pt x="1831848" y="469900"/>
                  </a:lnTo>
                  <a:lnTo>
                    <a:pt x="1854708" y="508000"/>
                  </a:lnTo>
                  <a:lnTo>
                    <a:pt x="1877568" y="558800"/>
                  </a:lnTo>
                  <a:lnTo>
                    <a:pt x="1897380" y="596900"/>
                  </a:lnTo>
                  <a:lnTo>
                    <a:pt x="1914144" y="647700"/>
                  </a:lnTo>
                  <a:lnTo>
                    <a:pt x="1929384" y="685800"/>
                  </a:lnTo>
                  <a:lnTo>
                    <a:pt x="1943100" y="736600"/>
                  </a:lnTo>
                  <a:lnTo>
                    <a:pt x="1953768" y="787400"/>
                  </a:lnTo>
                  <a:lnTo>
                    <a:pt x="1959864" y="800100"/>
                  </a:lnTo>
                  <a:lnTo>
                    <a:pt x="1972056" y="901700"/>
                  </a:lnTo>
                  <a:lnTo>
                    <a:pt x="1973580" y="927100"/>
                  </a:lnTo>
                  <a:lnTo>
                    <a:pt x="1973580" y="952500"/>
                  </a:lnTo>
                  <a:lnTo>
                    <a:pt x="1975104" y="977900"/>
                  </a:lnTo>
                  <a:lnTo>
                    <a:pt x="1975104" y="1003300"/>
                  </a:lnTo>
                  <a:lnTo>
                    <a:pt x="1970532" y="1079500"/>
                  </a:lnTo>
                  <a:lnTo>
                    <a:pt x="1967484" y="1104900"/>
                  </a:lnTo>
                  <a:lnTo>
                    <a:pt x="1962912" y="1130300"/>
                  </a:lnTo>
                  <a:lnTo>
                    <a:pt x="1959864" y="1155700"/>
                  </a:lnTo>
                  <a:lnTo>
                    <a:pt x="1955292" y="1181100"/>
                  </a:lnTo>
                  <a:lnTo>
                    <a:pt x="1944624" y="1231900"/>
                  </a:lnTo>
                  <a:lnTo>
                    <a:pt x="1930908" y="1270000"/>
                  </a:lnTo>
                  <a:lnTo>
                    <a:pt x="1915668" y="1320800"/>
                  </a:lnTo>
                  <a:lnTo>
                    <a:pt x="1897380" y="1371600"/>
                  </a:lnTo>
                  <a:lnTo>
                    <a:pt x="1877568" y="1409700"/>
                  </a:lnTo>
                  <a:lnTo>
                    <a:pt x="1856232" y="1447800"/>
                  </a:lnTo>
                  <a:lnTo>
                    <a:pt x="1807464" y="1536700"/>
                  </a:lnTo>
                  <a:lnTo>
                    <a:pt x="1780032" y="1574800"/>
                  </a:lnTo>
                  <a:lnTo>
                    <a:pt x="1749551" y="1612900"/>
                  </a:lnTo>
                  <a:lnTo>
                    <a:pt x="1719072" y="1638300"/>
                  </a:lnTo>
                  <a:lnTo>
                    <a:pt x="1687068" y="1676400"/>
                  </a:lnTo>
                  <a:lnTo>
                    <a:pt x="1652016" y="1714500"/>
                  </a:lnTo>
                  <a:lnTo>
                    <a:pt x="1616964" y="1739900"/>
                  </a:lnTo>
                  <a:lnTo>
                    <a:pt x="1578864" y="1778000"/>
                  </a:lnTo>
                  <a:lnTo>
                    <a:pt x="1540764" y="1803400"/>
                  </a:lnTo>
                  <a:lnTo>
                    <a:pt x="1501140" y="1828800"/>
                  </a:lnTo>
                  <a:lnTo>
                    <a:pt x="1459992" y="1854200"/>
                  </a:lnTo>
                  <a:lnTo>
                    <a:pt x="1417320" y="1866900"/>
                  </a:lnTo>
                  <a:lnTo>
                    <a:pt x="1387856" y="1879600"/>
                  </a:lnTo>
                  <a:close/>
                </a:path>
                <a:path w="1975484" h="1968500">
                  <a:moveTo>
                    <a:pt x="21844" y="965200"/>
                  </a:moveTo>
                  <a:lnTo>
                    <a:pt x="5334" y="965200"/>
                  </a:lnTo>
                  <a:lnTo>
                    <a:pt x="11573" y="952500"/>
                  </a:lnTo>
                  <a:lnTo>
                    <a:pt x="19812" y="939800"/>
                  </a:lnTo>
                  <a:lnTo>
                    <a:pt x="62483" y="939800"/>
                  </a:lnTo>
                  <a:lnTo>
                    <a:pt x="21844" y="965200"/>
                  </a:lnTo>
                  <a:close/>
                </a:path>
                <a:path w="1975484" h="1968500">
                  <a:moveTo>
                    <a:pt x="89916" y="977900"/>
                  </a:moveTo>
                  <a:lnTo>
                    <a:pt x="1524" y="977900"/>
                  </a:lnTo>
                  <a:lnTo>
                    <a:pt x="62483" y="939800"/>
                  </a:lnTo>
                  <a:lnTo>
                    <a:pt x="90830" y="939800"/>
                  </a:lnTo>
                  <a:lnTo>
                    <a:pt x="89916" y="952500"/>
                  </a:lnTo>
                  <a:lnTo>
                    <a:pt x="89916" y="977900"/>
                  </a:lnTo>
                  <a:close/>
                </a:path>
                <a:path w="1975484" h="1968500">
                  <a:moveTo>
                    <a:pt x="1235964" y="1943100"/>
                  </a:moveTo>
                  <a:lnTo>
                    <a:pt x="742188" y="1943100"/>
                  </a:lnTo>
                  <a:lnTo>
                    <a:pt x="694944" y="1930400"/>
                  </a:lnTo>
                  <a:lnTo>
                    <a:pt x="649224" y="1905000"/>
                  </a:lnTo>
                  <a:lnTo>
                    <a:pt x="605028" y="1892300"/>
                  </a:lnTo>
                  <a:lnTo>
                    <a:pt x="560832" y="1866900"/>
                  </a:lnTo>
                  <a:lnTo>
                    <a:pt x="518160" y="1854200"/>
                  </a:lnTo>
                  <a:lnTo>
                    <a:pt x="477012" y="1828800"/>
                  </a:lnTo>
                  <a:lnTo>
                    <a:pt x="397764" y="1778000"/>
                  </a:lnTo>
                  <a:lnTo>
                    <a:pt x="324612" y="1714500"/>
                  </a:lnTo>
                  <a:lnTo>
                    <a:pt x="291083" y="1676400"/>
                  </a:lnTo>
                  <a:lnTo>
                    <a:pt x="257556" y="1651000"/>
                  </a:lnTo>
                  <a:lnTo>
                    <a:pt x="227076" y="1612900"/>
                  </a:lnTo>
                  <a:lnTo>
                    <a:pt x="198120" y="1574800"/>
                  </a:lnTo>
                  <a:lnTo>
                    <a:pt x="170688" y="1536700"/>
                  </a:lnTo>
                  <a:lnTo>
                    <a:pt x="144780" y="1498600"/>
                  </a:lnTo>
                  <a:lnTo>
                    <a:pt x="120396" y="1447800"/>
                  </a:lnTo>
                  <a:lnTo>
                    <a:pt x="99060" y="1409700"/>
                  </a:lnTo>
                  <a:lnTo>
                    <a:pt x="79248" y="1371600"/>
                  </a:lnTo>
                  <a:lnTo>
                    <a:pt x="60960" y="1320800"/>
                  </a:lnTo>
                  <a:lnTo>
                    <a:pt x="45720" y="1270000"/>
                  </a:lnTo>
                  <a:lnTo>
                    <a:pt x="32004" y="1231900"/>
                  </a:lnTo>
                  <a:lnTo>
                    <a:pt x="21335" y="1181100"/>
                  </a:lnTo>
                  <a:lnTo>
                    <a:pt x="12192" y="1130300"/>
                  </a:lnTo>
                  <a:lnTo>
                    <a:pt x="3048" y="1054100"/>
                  </a:lnTo>
                  <a:lnTo>
                    <a:pt x="1524" y="1028700"/>
                  </a:lnTo>
                  <a:lnTo>
                    <a:pt x="1524" y="1003300"/>
                  </a:lnTo>
                  <a:lnTo>
                    <a:pt x="0" y="977900"/>
                  </a:lnTo>
                  <a:lnTo>
                    <a:pt x="1381" y="965200"/>
                  </a:lnTo>
                  <a:lnTo>
                    <a:pt x="1524" y="965200"/>
                  </a:lnTo>
                  <a:lnTo>
                    <a:pt x="1524" y="977900"/>
                  </a:lnTo>
                  <a:lnTo>
                    <a:pt x="89916" y="977900"/>
                  </a:lnTo>
                  <a:lnTo>
                    <a:pt x="28956" y="1028700"/>
                  </a:lnTo>
                  <a:lnTo>
                    <a:pt x="91744" y="1028700"/>
                  </a:lnTo>
                  <a:lnTo>
                    <a:pt x="94488" y="1066800"/>
                  </a:lnTo>
                  <a:lnTo>
                    <a:pt x="103632" y="1143000"/>
                  </a:lnTo>
                  <a:lnTo>
                    <a:pt x="108204" y="1155700"/>
                  </a:lnTo>
                  <a:lnTo>
                    <a:pt x="117348" y="1206500"/>
                  </a:lnTo>
                  <a:lnTo>
                    <a:pt x="129540" y="1244600"/>
                  </a:lnTo>
                  <a:lnTo>
                    <a:pt x="160020" y="1333500"/>
                  </a:lnTo>
                  <a:lnTo>
                    <a:pt x="178308" y="1371600"/>
                  </a:lnTo>
                  <a:lnTo>
                    <a:pt x="198120" y="1409700"/>
                  </a:lnTo>
                  <a:lnTo>
                    <a:pt x="219456" y="1447800"/>
                  </a:lnTo>
                  <a:lnTo>
                    <a:pt x="242316" y="1485900"/>
                  </a:lnTo>
                  <a:lnTo>
                    <a:pt x="268224" y="1524000"/>
                  </a:lnTo>
                  <a:lnTo>
                    <a:pt x="294132" y="1549400"/>
                  </a:lnTo>
                  <a:lnTo>
                    <a:pt x="323088" y="1587500"/>
                  </a:lnTo>
                  <a:lnTo>
                    <a:pt x="352044" y="1612900"/>
                  </a:lnTo>
                  <a:lnTo>
                    <a:pt x="384048" y="1651000"/>
                  </a:lnTo>
                  <a:lnTo>
                    <a:pt x="416051" y="1676400"/>
                  </a:lnTo>
                  <a:lnTo>
                    <a:pt x="449580" y="1701800"/>
                  </a:lnTo>
                  <a:lnTo>
                    <a:pt x="484632" y="1727200"/>
                  </a:lnTo>
                  <a:lnTo>
                    <a:pt x="521208" y="1752600"/>
                  </a:lnTo>
                  <a:lnTo>
                    <a:pt x="559308" y="1765300"/>
                  </a:lnTo>
                  <a:lnTo>
                    <a:pt x="597408" y="1790700"/>
                  </a:lnTo>
                  <a:lnTo>
                    <a:pt x="637032" y="1803400"/>
                  </a:lnTo>
                  <a:lnTo>
                    <a:pt x="719328" y="1841500"/>
                  </a:lnTo>
                  <a:lnTo>
                    <a:pt x="762000" y="1854200"/>
                  </a:lnTo>
                  <a:lnTo>
                    <a:pt x="806196" y="1866900"/>
                  </a:lnTo>
                  <a:lnTo>
                    <a:pt x="873251" y="1866900"/>
                  </a:lnTo>
                  <a:lnTo>
                    <a:pt x="896112" y="1879600"/>
                  </a:lnTo>
                  <a:lnTo>
                    <a:pt x="1387856" y="1879600"/>
                  </a:lnTo>
                  <a:lnTo>
                    <a:pt x="1328928" y="1905000"/>
                  </a:lnTo>
                  <a:lnTo>
                    <a:pt x="1281684" y="1917700"/>
                  </a:lnTo>
                  <a:lnTo>
                    <a:pt x="1235964" y="1943100"/>
                  </a:lnTo>
                  <a:close/>
                </a:path>
                <a:path w="1975484" h="1968500">
                  <a:moveTo>
                    <a:pt x="60460" y="1028700"/>
                  </a:moveTo>
                  <a:lnTo>
                    <a:pt x="28956" y="1028700"/>
                  </a:lnTo>
                  <a:lnTo>
                    <a:pt x="89916" y="977900"/>
                  </a:lnTo>
                  <a:lnTo>
                    <a:pt x="88534" y="990600"/>
                  </a:lnTo>
                  <a:lnTo>
                    <a:pt x="84582" y="1003300"/>
                  </a:lnTo>
                  <a:lnTo>
                    <a:pt x="78343" y="1016000"/>
                  </a:lnTo>
                  <a:lnTo>
                    <a:pt x="70104" y="1016000"/>
                  </a:lnTo>
                  <a:lnTo>
                    <a:pt x="60460" y="1028700"/>
                  </a:lnTo>
                  <a:close/>
                </a:path>
                <a:path w="1975484" h="1968500">
                  <a:moveTo>
                    <a:pt x="91744" y="1028700"/>
                  </a:moveTo>
                  <a:lnTo>
                    <a:pt x="60460" y="1028700"/>
                  </a:lnTo>
                  <a:lnTo>
                    <a:pt x="70104" y="1016000"/>
                  </a:lnTo>
                  <a:lnTo>
                    <a:pt x="78343" y="1016000"/>
                  </a:lnTo>
                  <a:lnTo>
                    <a:pt x="84582" y="1003300"/>
                  </a:lnTo>
                  <a:lnTo>
                    <a:pt x="88534" y="990600"/>
                  </a:lnTo>
                  <a:lnTo>
                    <a:pt x="89916" y="977900"/>
                  </a:lnTo>
                  <a:lnTo>
                    <a:pt x="89916" y="1003300"/>
                  </a:lnTo>
                  <a:lnTo>
                    <a:pt x="91744" y="1028700"/>
                  </a:lnTo>
                  <a:close/>
                </a:path>
                <a:path w="1975484" h="1968500">
                  <a:moveTo>
                    <a:pt x="1089660" y="1968500"/>
                  </a:moveTo>
                  <a:lnTo>
                    <a:pt x="888492" y="1968500"/>
                  </a:lnTo>
                  <a:lnTo>
                    <a:pt x="862584" y="1955800"/>
                  </a:lnTo>
                  <a:lnTo>
                    <a:pt x="813816" y="1955800"/>
                  </a:lnTo>
                  <a:lnTo>
                    <a:pt x="789432" y="1943100"/>
                  </a:lnTo>
                  <a:lnTo>
                    <a:pt x="1187196" y="1943100"/>
                  </a:lnTo>
                  <a:lnTo>
                    <a:pt x="1089660" y="196850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51447" y="4320540"/>
              <a:ext cx="1560575" cy="14874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315455" y="4360164"/>
              <a:ext cx="1447800" cy="1374775"/>
            </a:xfrm>
            <a:custGeom>
              <a:avLst/>
              <a:gdLst/>
              <a:ahLst/>
              <a:cxnLst/>
              <a:rect l="l" t="t" r="r" b="b"/>
              <a:pathLst>
                <a:path w="1447800" h="1374775">
                  <a:moveTo>
                    <a:pt x="1386840" y="1374648"/>
                  </a:moveTo>
                  <a:lnTo>
                    <a:pt x="0" y="64008"/>
                  </a:lnTo>
                  <a:lnTo>
                    <a:pt x="60960" y="0"/>
                  </a:lnTo>
                  <a:lnTo>
                    <a:pt x="1447800" y="1309116"/>
                  </a:lnTo>
                  <a:lnTo>
                    <a:pt x="1386840" y="1374648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08183" y="4501367"/>
            <a:ext cx="18402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5" dirty="0">
                <a:solidFill>
                  <a:srgbClr val="FFFFFF"/>
                </a:solidFill>
                <a:latin typeface="Calibri"/>
                <a:cs typeface="Calibri"/>
              </a:rPr>
              <a:t>Acesso</a:t>
            </a:r>
            <a:r>
              <a:rPr sz="175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Calibri"/>
                <a:cs typeface="Calibri"/>
              </a:rPr>
              <a:t>Chave-Valor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1243" y="6458585"/>
            <a:ext cx="831215" cy="10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50"/>
              </a:lnSpc>
            </a:pP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CCP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–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CLOUD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COMPUTING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26435" y="5042417"/>
            <a:ext cx="1796414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175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Calibri"/>
                <a:cs typeface="Calibri"/>
              </a:rPr>
              <a:t>Complexas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66794" y="4501367"/>
            <a:ext cx="105537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5" dirty="0">
                <a:solidFill>
                  <a:srgbClr val="FFFFFF"/>
                </a:solidFill>
                <a:latin typeface="Calibri"/>
                <a:cs typeface="Calibri"/>
              </a:rPr>
              <a:t>Transações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77089" y="5040896"/>
            <a:ext cx="69850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5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50" b="1" spc="-10" dirty="0">
                <a:solidFill>
                  <a:srgbClr val="FFFFFF"/>
                </a:solidFill>
                <a:latin typeface="Calibri"/>
                <a:cs typeface="Calibri"/>
              </a:rPr>
              <a:t>á</a:t>
            </a:r>
            <a:r>
              <a:rPr sz="1750" b="1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75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50" b="1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86852" y="802746"/>
            <a:ext cx="6443345" cy="13093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i="1" spc="5" dirty="0">
                <a:latin typeface="Calibri"/>
                <a:cs typeface="Calibri"/>
              </a:rPr>
              <a:t>BDaaS</a:t>
            </a:r>
            <a:r>
              <a:rPr sz="4200" i="1" spc="-45" dirty="0">
                <a:latin typeface="Calibri"/>
                <a:cs typeface="Calibri"/>
              </a:rPr>
              <a:t> </a:t>
            </a:r>
            <a:r>
              <a:rPr sz="4200" i="1" spc="5" dirty="0">
                <a:latin typeface="Calibri"/>
                <a:cs typeface="Calibri"/>
              </a:rPr>
              <a:t>–</a:t>
            </a:r>
            <a:r>
              <a:rPr sz="4200" i="1" spc="15" dirty="0">
                <a:latin typeface="Calibri"/>
                <a:cs typeface="Calibri"/>
              </a:rPr>
              <a:t> </a:t>
            </a:r>
            <a:r>
              <a:rPr sz="4200" i="1" spc="-5" dirty="0">
                <a:latin typeface="Calibri"/>
                <a:cs typeface="Calibri"/>
              </a:rPr>
              <a:t>Big</a:t>
            </a:r>
            <a:r>
              <a:rPr sz="4200" i="1" spc="-10" dirty="0">
                <a:latin typeface="Calibri"/>
                <a:cs typeface="Calibri"/>
              </a:rPr>
              <a:t> </a:t>
            </a:r>
            <a:r>
              <a:rPr sz="4200" i="1" spc="-15" dirty="0">
                <a:latin typeface="Calibri"/>
                <a:cs typeface="Calibri"/>
              </a:rPr>
              <a:t>Data</a:t>
            </a:r>
            <a:r>
              <a:rPr sz="4200" i="1" spc="-5" dirty="0">
                <a:latin typeface="Calibri"/>
                <a:cs typeface="Calibri"/>
              </a:rPr>
              <a:t> as</a:t>
            </a:r>
            <a:r>
              <a:rPr sz="4200" i="1" spc="10" dirty="0">
                <a:latin typeface="Calibri"/>
                <a:cs typeface="Calibri"/>
              </a:rPr>
              <a:t> </a:t>
            </a:r>
            <a:r>
              <a:rPr sz="4200" i="1" spc="5" dirty="0">
                <a:latin typeface="Calibri"/>
                <a:cs typeface="Calibri"/>
              </a:rPr>
              <a:t>a</a:t>
            </a:r>
            <a:r>
              <a:rPr sz="4200" i="1" spc="-10" dirty="0">
                <a:latin typeface="Calibri"/>
                <a:cs typeface="Calibri"/>
              </a:rPr>
              <a:t> </a:t>
            </a:r>
            <a:r>
              <a:rPr sz="4200" i="1" dirty="0">
                <a:latin typeface="Calibri"/>
                <a:cs typeface="Calibri"/>
              </a:rPr>
              <a:t>Service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200" b="1" i="1" spc="-5" dirty="0">
                <a:latin typeface="Calibri"/>
                <a:cs typeface="Calibri"/>
              </a:rPr>
              <a:t>Opções</a:t>
            </a:r>
            <a:r>
              <a:rPr sz="4200" b="1" i="1" spc="-10" dirty="0">
                <a:latin typeface="Calibri"/>
                <a:cs typeface="Calibri"/>
              </a:rPr>
              <a:t> </a:t>
            </a:r>
            <a:r>
              <a:rPr sz="4200" b="1" i="1" spc="-15" dirty="0">
                <a:latin typeface="Calibri"/>
                <a:cs typeface="Calibri"/>
              </a:rPr>
              <a:t>de</a:t>
            </a:r>
            <a:r>
              <a:rPr sz="4200" b="1" i="1" spc="5" dirty="0">
                <a:latin typeface="Calibri"/>
                <a:cs typeface="Calibri"/>
              </a:rPr>
              <a:t> </a:t>
            </a:r>
            <a:r>
              <a:rPr sz="4200" b="1" i="1" spc="-10" dirty="0">
                <a:latin typeface="Calibri"/>
                <a:cs typeface="Calibri"/>
              </a:rPr>
              <a:t>Armazenamento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8593" y="3267023"/>
            <a:ext cx="2736215" cy="1736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7E7E7E"/>
                </a:solidFill>
                <a:latin typeface="Calibri"/>
                <a:cs typeface="Calibri"/>
              </a:rPr>
              <a:t>ERRO</a:t>
            </a:r>
            <a:r>
              <a:rPr sz="2800" b="1" spc="-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7E7E7E"/>
                </a:solidFill>
                <a:latin typeface="Calibri"/>
                <a:cs typeface="Calibri"/>
              </a:rPr>
              <a:t>COMUM</a:t>
            </a:r>
            <a:r>
              <a:rPr sz="2800" dirty="0">
                <a:solidFill>
                  <a:srgbClr val="7E7E7E"/>
                </a:solidFill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  <a:p>
            <a:pPr marL="12065" marR="5080" indent="-1270" algn="ctr">
              <a:lnSpc>
                <a:spcPct val="100200"/>
              </a:lnSpc>
              <a:spcBef>
                <a:spcPts val="5"/>
              </a:spcBef>
            </a:pPr>
            <a:r>
              <a:rPr sz="2800" spc="-5" dirty="0">
                <a:solidFill>
                  <a:srgbClr val="7E7E7E"/>
                </a:solidFill>
                <a:latin typeface="Calibri"/>
                <a:cs typeface="Calibri"/>
              </a:rPr>
              <a:t>utilizar </a:t>
            </a:r>
            <a:r>
              <a:rPr sz="2800" dirty="0">
                <a:solidFill>
                  <a:srgbClr val="7E7E7E"/>
                </a:solidFill>
                <a:latin typeface="Calibri"/>
                <a:cs typeface="Calibri"/>
              </a:rPr>
              <a:t>a mesma </a:t>
            </a:r>
            <a:r>
              <a:rPr sz="280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Calibri"/>
                <a:cs typeface="Calibri"/>
              </a:rPr>
              <a:t>solução </a:t>
            </a:r>
            <a:r>
              <a:rPr sz="2800" spc="-20" dirty="0">
                <a:solidFill>
                  <a:srgbClr val="7E7E7E"/>
                </a:solidFill>
                <a:latin typeface="Calibri"/>
                <a:cs typeface="Calibri"/>
              </a:rPr>
              <a:t>para </a:t>
            </a:r>
            <a:r>
              <a:rPr sz="2800" spc="-5" dirty="0">
                <a:solidFill>
                  <a:srgbClr val="7E7E7E"/>
                </a:solidFill>
                <a:latin typeface="Calibri"/>
                <a:cs typeface="Calibri"/>
              </a:rPr>
              <a:t>todas </a:t>
            </a:r>
            <a:r>
              <a:rPr sz="2800" spc="-6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E7E7E"/>
                </a:solidFill>
                <a:latin typeface="Calibri"/>
                <a:cs typeface="Calibri"/>
              </a:rPr>
              <a:t>as</a:t>
            </a:r>
            <a:r>
              <a:rPr sz="28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E7E7E"/>
                </a:solidFill>
                <a:latin typeface="Calibri"/>
                <a:cs typeface="Calibri"/>
              </a:rPr>
              <a:t>demandas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B829982-ED46-47BA-B89B-02A88370F0A9}"/>
              </a:ext>
            </a:extLst>
          </p:cNvPr>
          <p:cNvSpPr/>
          <p:nvPr/>
        </p:nvSpPr>
        <p:spPr>
          <a:xfrm>
            <a:off x="8851900" y="809625"/>
            <a:ext cx="16891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785" y="3311652"/>
            <a:ext cx="8023698" cy="7345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2976" y="3415284"/>
            <a:ext cx="978407" cy="5913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74184" y="4129572"/>
            <a:ext cx="760730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0" marR="5080" indent="-140335">
              <a:lnSpc>
                <a:spcPct val="100699"/>
              </a:lnSpc>
              <a:spcBef>
                <a:spcPts val="90"/>
              </a:spcBef>
            </a:pPr>
            <a:r>
              <a:rPr sz="1400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spc="-15" dirty="0">
                <a:latin typeface="Calibri"/>
                <a:cs typeface="Calibri"/>
              </a:rPr>
              <a:t>re</a:t>
            </a:r>
            <a:r>
              <a:rPr sz="1400" dirty="0">
                <a:latin typeface="Calibri"/>
                <a:cs typeface="Calibri"/>
              </a:rPr>
              <a:t>ami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g  Dados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714" y="4149355"/>
            <a:ext cx="98107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10" dirty="0">
                <a:latin typeface="Calibri"/>
                <a:cs typeface="Calibri"/>
              </a:rPr>
              <a:t>Storage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Objeto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6029" y="4146288"/>
            <a:ext cx="1127125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4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Hadoop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20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10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bu</a:t>
            </a:r>
            <a:r>
              <a:rPr sz="1400" spc="-2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</a:t>
            </a:r>
            <a:r>
              <a:rPr sz="1400" spc="10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e  </a:t>
            </a:r>
            <a:r>
              <a:rPr sz="1400" spc="-10" dirty="0">
                <a:latin typeface="Calibri"/>
                <a:cs typeface="Calibri"/>
              </a:rPr>
              <a:t>System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5356" y="4129572"/>
            <a:ext cx="5143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oS</a:t>
            </a:r>
            <a:r>
              <a:rPr sz="1400" spc="10" dirty="0">
                <a:latin typeface="Calibri"/>
                <a:cs typeface="Calibri"/>
              </a:rPr>
              <a:t>Q</a:t>
            </a:r>
            <a:r>
              <a:rPr sz="1400" dirty="0">
                <a:latin typeface="Calibri"/>
                <a:cs typeface="Calibri"/>
              </a:rPr>
              <a:t>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0342" y="4146288"/>
            <a:ext cx="588645" cy="4546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BD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400" spc="-5" dirty="0">
                <a:latin typeface="Calibri"/>
                <a:cs typeface="Calibri"/>
              </a:rPr>
              <a:t>Colunar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4940" y="4129572"/>
            <a:ext cx="807720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16839">
              <a:lnSpc>
                <a:spcPct val="100699"/>
              </a:lnSpc>
              <a:spcBef>
                <a:spcPts val="90"/>
              </a:spcBef>
            </a:pPr>
            <a:r>
              <a:rPr sz="1400" spc="-10" dirty="0">
                <a:latin typeface="Calibri"/>
                <a:cs typeface="Calibri"/>
              </a:rPr>
              <a:t>Storage </a:t>
            </a:r>
            <a:r>
              <a:rPr sz="1400" spc="-5" dirty="0">
                <a:latin typeface="Calibri"/>
                <a:cs typeface="Calibri"/>
              </a:rPr>
              <a:t> Logo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Prazo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87145" y="4129572"/>
            <a:ext cx="10115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BD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Relacional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08592" y="3337559"/>
            <a:ext cx="1008887" cy="79247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6852" y="802746"/>
            <a:ext cx="6443345" cy="13093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i="1" spc="5" dirty="0">
                <a:latin typeface="Calibri"/>
                <a:cs typeface="Calibri"/>
              </a:rPr>
              <a:t>BDaaS</a:t>
            </a:r>
            <a:r>
              <a:rPr sz="4200" i="1" spc="-45" dirty="0">
                <a:latin typeface="Calibri"/>
                <a:cs typeface="Calibri"/>
              </a:rPr>
              <a:t> </a:t>
            </a:r>
            <a:r>
              <a:rPr sz="4200" i="1" spc="5" dirty="0">
                <a:latin typeface="Calibri"/>
                <a:cs typeface="Calibri"/>
              </a:rPr>
              <a:t>–</a:t>
            </a:r>
            <a:r>
              <a:rPr sz="4200" i="1" spc="15" dirty="0">
                <a:latin typeface="Calibri"/>
                <a:cs typeface="Calibri"/>
              </a:rPr>
              <a:t> </a:t>
            </a:r>
            <a:r>
              <a:rPr sz="4200" i="1" spc="-5" dirty="0">
                <a:latin typeface="Calibri"/>
                <a:cs typeface="Calibri"/>
              </a:rPr>
              <a:t>Big</a:t>
            </a:r>
            <a:r>
              <a:rPr sz="4200" i="1" spc="-10" dirty="0">
                <a:latin typeface="Calibri"/>
                <a:cs typeface="Calibri"/>
              </a:rPr>
              <a:t> </a:t>
            </a:r>
            <a:r>
              <a:rPr sz="4200" i="1" spc="-15" dirty="0">
                <a:latin typeface="Calibri"/>
                <a:cs typeface="Calibri"/>
              </a:rPr>
              <a:t>Data</a:t>
            </a:r>
            <a:r>
              <a:rPr sz="4200" i="1" spc="-5" dirty="0">
                <a:latin typeface="Calibri"/>
                <a:cs typeface="Calibri"/>
              </a:rPr>
              <a:t> as</a:t>
            </a:r>
            <a:r>
              <a:rPr sz="4200" i="1" spc="10" dirty="0">
                <a:latin typeface="Calibri"/>
                <a:cs typeface="Calibri"/>
              </a:rPr>
              <a:t> </a:t>
            </a:r>
            <a:r>
              <a:rPr sz="4200" i="1" spc="5" dirty="0">
                <a:latin typeface="Calibri"/>
                <a:cs typeface="Calibri"/>
              </a:rPr>
              <a:t>a</a:t>
            </a:r>
            <a:r>
              <a:rPr sz="4200" i="1" spc="-10" dirty="0">
                <a:latin typeface="Calibri"/>
                <a:cs typeface="Calibri"/>
              </a:rPr>
              <a:t> </a:t>
            </a:r>
            <a:r>
              <a:rPr sz="4200" i="1" dirty="0">
                <a:latin typeface="Calibri"/>
                <a:cs typeface="Calibri"/>
              </a:rPr>
              <a:t>Service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200" b="1" i="1" spc="-5" dirty="0">
                <a:latin typeface="Calibri"/>
                <a:cs typeface="Calibri"/>
              </a:rPr>
              <a:t>Opções</a:t>
            </a:r>
            <a:r>
              <a:rPr sz="4200" b="1" i="1" spc="-10" dirty="0">
                <a:latin typeface="Calibri"/>
                <a:cs typeface="Calibri"/>
              </a:rPr>
              <a:t> </a:t>
            </a:r>
            <a:r>
              <a:rPr sz="4200" b="1" i="1" spc="-15" dirty="0">
                <a:latin typeface="Calibri"/>
                <a:cs typeface="Calibri"/>
              </a:rPr>
              <a:t>de</a:t>
            </a:r>
            <a:r>
              <a:rPr sz="4200" b="1" i="1" spc="5" dirty="0">
                <a:latin typeface="Calibri"/>
                <a:cs typeface="Calibri"/>
              </a:rPr>
              <a:t> </a:t>
            </a:r>
            <a:r>
              <a:rPr sz="4200" b="1" i="1" spc="-10" dirty="0">
                <a:latin typeface="Calibri"/>
                <a:cs typeface="Calibri"/>
              </a:rPr>
              <a:t>Armazenamento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243" y="6458585"/>
            <a:ext cx="831215" cy="10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50"/>
              </a:lnSpc>
            </a:pP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CCP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–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CLOUD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COMPUTING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E1391EC-4BFA-4440-983F-1F85D7FEB117}"/>
              </a:ext>
            </a:extLst>
          </p:cNvPr>
          <p:cNvSpPr/>
          <p:nvPr/>
        </p:nvSpPr>
        <p:spPr>
          <a:xfrm>
            <a:off x="8851900" y="809625"/>
            <a:ext cx="16891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82" y="3175460"/>
            <a:ext cx="4656455" cy="180911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065" marR="5080" indent="-1905" algn="ctr">
              <a:lnSpc>
                <a:spcPts val="2810"/>
              </a:lnSpc>
              <a:spcBef>
                <a:spcPts val="190"/>
              </a:spcBef>
            </a:pPr>
            <a:r>
              <a:rPr sz="2350" spc="-10" dirty="0">
                <a:solidFill>
                  <a:srgbClr val="7E7E7E"/>
                </a:solidFill>
                <a:latin typeface="Calibri"/>
                <a:cs typeface="Calibri"/>
              </a:rPr>
              <a:t>Um</a:t>
            </a:r>
            <a:r>
              <a:rPr sz="23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350" spc="-25" dirty="0">
                <a:solidFill>
                  <a:srgbClr val="7E7E7E"/>
                </a:solidFill>
                <a:latin typeface="Calibri"/>
                <a:cs typeface="Calibri"/>
              </a:rPr>
              <a:t>data</a:t>
            </a:r>
            <a:r>
              <a:rPr sz="2350" spc="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350" spc="-30" dirty="0">
                <a:solidFill>
                  <a:srgbClr val="7E7E7E"/>
                </a:solidFill>
                <a:latin typeface="Calibri"/>
                <a:cs typeface="Calibri"/>
              </a:rPr>
              <a:t>lake</a:t>
            </a:r>
            <a:r>
              <a:rPr sz="235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7E7E7E"/>
                </a:solidFill>
                <a:latin typeface="Calibri"/>
                <a:cs typeface="Calibri"/>
              </a:rPr>
              <a:t>é</a:t>
            </a:r>
            <a:r>
              <a:rPr sz="235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7E7E7E"/>
                </a:solidFill>
                <a:latin typeface="Calibri"/>
                <a:cs typeface="Calibri"/>
              </a:rPr>
              <a:t>um</a:t>
            </a:r>
            <a:r>
              <a:rPr sz="235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350" spc="-15" dirty="0">
                <a:solidFill>
                  <a:srgbClr val="7E7E7E"/>
                </a:solidFill>
                <a:latin typeface="Calibri"/>
                <a:cs typeface="Calibri"/>
              </a:rPr>
              <a:t>repositório</a:t>
            </a:r>
            <a:r>
              <a:rPr sz="235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350" spc="-15" dirty="0">
                <a:solidFill>
                  <a:srgbClr val="7E7E7E"/>
                </a:solidFill>
                <a:latin typeface="Calibri"/>
                <a:cs typeface="Calibri"/>
              </a:rPr>
              <a:t>de </a:t>
            </a:r>
            <a:r>
              <a:rPr sz="2350" spc="-10" dirty="0">
                <a:solidFill>
                  <a:srgbClr val="7E7E7E"/>
                </a:solidFill>
                <a:latin typeface="Calibri"/>
                <a:cs typeface="Calibri"/>
              </a:rPr>
              <a:t> dados</a:t>
            </a:r>
            <a:r>
              <a:rPr sz="2350" spc="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350" spc="-15" dirty="0">
                <a:solidFill>
                  <a:srgbClr val="7E7E7E"/>
                </a:solidFill>
                <a:latin typeface="Calibri"/>
                <a:cs typeface="Calibri"/>
              </a:rPr>
              <a:t>normalmente</a:t>
            </a:r>
            <a:r>
              <a:rPr sz="2350" spc="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350" spc="-15" dirty="0">
                <a:solidFill>
                  <a:srgbClr val="7E7E7E"/>
                </a:solidFill>
                <a:latin typeface="Calibri"/>
                <a:cs typeface="Calibri"/>
              </a:rPr>
              <a:t>utilizado</a:t>
            </a:r>
            <a:r>
              <a:rPr sz="235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350" spc="-20" dirty="0">
                <a:solidFill>
                  <a:srgbClr val="7E7E7E"/>
                </a:solidFill>
                <a:latin typeface="Calibri"/>
                <a:cs typeface="Calibri"/>
              </a:rPr>
              <a:t>para </a:t>
            </a:r>
            <a:r>
              <a:rPr sz="235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350" spc="-20" dirty="0">
                <a:solidFill>
                  <a:srgbClr val="7E7E7E"/>
                </a:solidFill>
                <a:latin typeface="Calibri"/>
                <a:cs typeface="Calibri"/>
              </a:rPr>
              <a:t>armazenar</a:t>
            </a:r>
            <a:r>
              <a:rPr sz="2350" spc="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r>
              <a:rPr sz="235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350" spc="-10" dirty="0">
                <a:solidFill>
                  <a:srgbClr val="7E7E7E"/>
                </a:solidFill>
                <a:latin typeface="Calibri"/>
                <a:cs typeface="Calibri"/>
              </a:rPr>
              <a:t>analisar</a:t>
            </a:r>
            <a:r>
              <a:rPr sz="2350" spc="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350" spc="-10" dirty="0">
                <a:solidFill>
                  <a:srgbClr val="7E7E7E"/>
                </a:solidFill>
                <a:latin typeface="Calibri"/>
                <a:cs typeface="Calibri"/>
              </a:rPr>
              <a:t>volumes </a:t>
            </a:r>
            <a:r>
              <a:rPr sz="235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350" b="1" spc="-10" dirty="0">
                <a:solidFill>
                  <a:srgbClr val="7E7E7E"/>
                </a:solidFill>
                <a:latin typeface="Calibri"/>
                <a:cs typeface="Calibri"/>
              </a:rPr>
              <a:t>massivos </a:t>
            </a:r>
            <a:r>
              <a:rPr sz="2350" spc="-5" dirty="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r>
              <a:rPr sz="235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350" b="1" spc="-15" dirty="0">
                <a:solidFill>
                  <a:srgbClr val="7E7E7E"/>
                </a:solidFill>
                <a:latin typeface="Calibri"/>
                <a:cs typeface="Calibri"/>
              </a:rPr>
              <a:t>heterogêneos</a:t>
            </a:r>
            <a:r>
              <a:rPr sz="2350" b="1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350" spc="-15" dirty="0">
                <a:solidFill>
                  <a:srgbClr val="7E7E7E"/>
                </a:solidFill>
                <a:latin typeface="Calibri"/>
                <a:cs typeface="Calibri"/>
              </a:rPr>
              <a:t>de</a:t>
            </a:r>
            <a:r>
              <a:rPr sz="23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350" spc="-10" dirty="0">
                <a:solidFill>
                  <a:srgbClr val="7E7E7E"/>
                </a:solidFill>
                <a:latin typeface="Calibri"/>
                <a:cs typeface="Calibri"/>
              </a:rPr>
              <a:t>dados</a:t>
            </a:r>
            <a:r>
              <a:rPr sz="235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7E7E7E"/>
                </a:solidFill>
                <a:latin typeface="Calibri"/>
                <a:cs typeface="Calibri"/>
              </a:rPr>
              <a:t>de </a:t>
            </a:r>
            <a:r>
              <a:rPr sz="2350" spc="-5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350" spc="-20" dirty="0">
                <a:solidFill>
                  <a:srgbClr val="7E7E7E"/>
                </a:solidFill>
                <a:latin typeface="Calibri"/>
                <a:cs typeface="Calibri"/>
              </a:rPr>
              <a:t>forma</a:t>
            </a:r>
            <a:r>
              <a:rPr sz="23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350" spc="-20" dirty="0">
                <a:solidFill>
                  <a:srgbClr val="7E7E7E"/>
                </a:solidFill>
                <a:latin typeface="Calibri"/>
                <a:cs typeface="Calibri"/>
              </a:rPr>
              <a:t>centralizada</a:t>
            </a:r>
            <a:endParaRPr sz="23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1744" y="2598419"/>
            <a:ext cx="4709159" cy="25633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6852" y="802746"/>
            <a:ext cx="6443345" cy="13093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i="1" spc="5" dirty="0">
                <a:latin typeface="Calibri"/>
                <a:cs typeface="Calibri"/>
              </a:rPr>
              <a:t>BDaaS</a:t>
            </a:r>
            <a:r>
              <a:rPr sz="4200" i="1" spc="-45" dirty="0">
                <a:latin typeface="Calibri"/>
                <a:cs typeface="Calibri"/>
              </a:rPr>
              <a:t> </a:t>
            </a:r>
            <a:r>
              <a:rPr sz="4200" i="1" spc="5" dirty="0">
                <a:latin typeface="Calibri"/>
                <a:cs typeface="Calibri"/>
              </a:rPr>
              <a:t>–</a:t>
            </a:r>
            <a:r>
              <a:rPr sz="4200" i="1" spc="15" dirty="0">
                <a:latin typeface="Calibri"/>
                <a:cs typeface="Calibri"/>
              </a:rPr>
              <a:t> </a:t>
            </a:r>
            <a:r>
              <a:rPr sz="4200" i="1" spc="-5" dirty="0">
                <a:latin typeface="Calibri"/>
                <a:cs typeface="Calibri"/>
              </a:rPr>
              <a:t>Big</a:t>
            </a:r>
            <a:r>
              <a:rPr sz="4200" i="1" spc="-10" dirty="0">
                <a:latin typeface="Calibri"/>
                <a:cs typeface="Calibri"/>
              </a:rPr>
              <a:t> </a:t>
            </a:r>
            <a:r>
              <a:rPr sz="4200" i="1" spc="-15" dirty="0">
                <a:latin typeface="Calibri"/>
                <a:cs typeface="Calibri"/>
              </a:rPr>
              <a:t>Data</a:t>
            </a:r>
            <a:r>
              <a:rPr sz="4200" i="1" spc="-5" dirty="0">
                <a:latin typeface="Calibri"/>
                <a:cs typeface="Calibri"/>
              </a:rPr>
              <a:t> as</a:t>
            </a:r>
            <a:r>
              <a:rPr sz="4200" i="1" spc="10" dirty="0">
                <a:latin typeface="Calibri"/>
                <a:cs typeface="Calibri"/>
              </a:rPr>
              <a:t> </a:t>
            </a:r>
            <a:r>
              <a:rPr sz="4200" i="1" spc="5" dirty="0">
                <a:latin typeface="Calibri"/>
                <a:cs typeface="Calibri"/>
              </a:rPr>
              <a:t>a</a:t>
            </a:r>
            <a:r>
              <a:rPr sz="4200" i="1" spc="-10" dirty="0">
                <a:latin typeface="Calibri"/>
                <a:cs typeface="Calibri"/>
              </a:rPr>
              <a:t> </a:t>
            </a:r>
            <a:r>
              <a:rPr sz="4200" i="1" dirty="0">
                <a:latin typeface="Calibri"/>
                <a:cs typeface="Calibri"/>
              </a:rPr>
              <a:t>Service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200" b="1" i="1" spc="-15" dirty="0">
                <a:latin typeface="Calibri"/>
                <a:cs typeface="Calibri"/>
              </a:rPr>
              <a:t>Data </a:t>
            </a:r>
            <a:r>
              <a:rPr sz="4200" b="1" i="1" spc="-30" dirty="0">
                <a:latin typeface="Calibri"/>
                <a:cs typeface="Calibri"/>
              </a:rPr>
              <a:t>Lake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243" y="6458585"/>
            <a:ext cx="831215" cy="10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50"/>
              </a:lnSpc>
            </a:pP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CCP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–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CLOUD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COMPUTING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07DF65-2ED2-42AF-A168-833BF39D9D00}"/>
              </a:ext>
            </a:extLst>
          </p:cNvPr>
          <p:cNvSpPr/>
          <p:nvPr/>
        </p:nvSpPr>
        <p:spPr>
          <a:xfrm>
            <a:off x="8851900" y="809625"/>
            <a:ext cx="16891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943" y="6471285"/>
            <a:ext cx="805815" cy="74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0"/>
              </a:lnSpc>
            </a:pP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CCP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–</a:t>
            </a:r>
            <a:r>
              <a:rPr sz="550" spc="-10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20" dirty="0">
                <a:solidFill>
                  <a:srgbClr val="646D79"/>
                </a:solidFill>
                <a:latin typeface="Calibri"/>
                <a:cs typeface="Calibri"/>
              </a:rPr>
              <a:t>CLOUD</a:t>
            </a:r>
            <a:r>
              <a:rPr sz="550" spc="-15" dirty="0">
                <a:solidFill>
                  <a:srgbClr val="646D79"/>
                </a:solidFill>
                <a:latin typeface="Calibri"/>
                <a:cs typeface="Calibri"/>
              </a:rPr>
              <a:t> </a:t>
            </a:r>
            <a:r>
              <a:rPr sz="550" spc="15" dirty="0">
                <a:solidFill>
                  <a:srgbClr val="646D79"/>
                </a:solidFill>
                <a:latin typeface="Calibri"/>
                <a:cs typeface="Calibri"/>
              </a:rPr>
              <a:t>COMPUTING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964" y="6312407"/>
            <a:ext cx="1266825" cy="360045"/>
          </a:xfrm>
          <a:custGeom>
            <a:avLst/>
            <a:gdLst/>
            <a:ahLst/>
            <a:cxnLst/>
            <a:rect l="l" t="t" r="r" b="b"/>
            <a:pathLst>
              <a:path w="1266825" h="360045">
                <a:moveTo>
                  <a:pt x="1266444" y="359664"/>
                </a:moveTo>
                <a:lnTo>
                  <a:pt x="0" y="359664"/>
                </a:lnTo>
                <a:lnTo>
                  <a:pt x="0" y="0"/>
                </a:lnTo>
                <a:lnTo>
                  <a:pt x="1266444" y="0"/>
                </a:lnTo>
                <a:lnTo>
                  <a:pt x="1266444" y="359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8464" y="2327148"/>
            <a:ext cx="2200655" cy="14203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22861" y="3881075"/>
            <a:ext cx="3465829" cy="5245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19200" marR="5080" indent="-1207135">
              <a:lnSpc>
                <a:spcPct val="102499"/>
              </a:lnSpc>
              <a:spcBef>
                <a:spcPts val="80"/>
              </a:spcBef>
            </a:pPr>
            <a:r>
              <a:rPr sz="1600" spc="5" dirty="0">
                <a:solidFill>
                  <a:srgbClr val="232323"/>
                </a:solidFill>
                <a:latin typeface="Calibri"/>
                <a:cs typeface="Calibri"/>
              </a:rPr>
              <a:t>Armazenar</a:t>
            </a:r>
            <a:r>
              <a:rPr sz="1600" spc="4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232323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600" spc="10" dirty="0">
                <a:solidFill>
                  <a:srgbClr val="232323"/>
                </a:solidFill>
                <a:latin typeface="Calibri"/>
                <a:cs typeface="Calibri"/>
              </a:rPr>
              <a:t>analisar</a:t>
            </a:r>
            <a:r>
              <a:rPr sz="1600" spc="5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600" spc="10" dirty="0">
                <a:solidFill>
                  <a:srgbClr val="232323"/>
                </a:solidFill>
                <a:latin typeface="Calibri"/>
                <a:cs typeface="Calibri"/>
              </a:rPr>
              <a:t>dados</a:t>
            </a:r>
            <a:r>
              <a:rPr sz="1600" spc="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600" spc="20" dirty="0">
                <a:solidFill>
                  <a:srgbClr val="232323"/>
                </a:solidFill>
                <a:latin typeface="Calibri"/>
                <a:cs typeface="Calibri"/>
              </a:rPr>
              <a:t>em</a:t>
            </a:r>
            <a:r>
              <a:rPr sz="1600" spc="-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232323"/>
                </a:solidFill>
                <a:latin typeface="Calibri"/>
                <a:cs typeface="Calibri"/>
              </a:rPr>
              <a:t>um</a:t>
            </a:r>
            <a:r>
              <a:rPr sz="1600" spc="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32323"/>
                </a:solidFill>
                <a:latin typeface="Calibri"/>
                <a:cs typeface="Calibri"/>
              </a:rPr>
              <a:t>lugar </a:t>
            </a:r>
            <a:r>
              <a:rPr sz="1600" spc="-34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232323"/>
                </a:solidFill>
                <a:latin typeface="Calibri"/>
                <a:cs typeface="Calibri"/>
              </a:rPr>
              <a:t>centralizado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6983" y="2570988"/>
            <a:ext cx="1356359" cy="13563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09750" y="3939064"/>
            <a:ext cx="418719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dirty="0">
                <a:solidFill>
                  <a:srgbClr val="232323"/>
                </a:solidFill>
                <a:latin typeface="Calibri"/>
                <a:cs typeface="Calibri"/>
              </a:rPr>
              <a:t>Ingestão</a:t>
            </a:r>
            <a:r>
              <a:rPr sz="1600" spc="6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600" spc="10" dirty="0">
                <a:solidFill>
                  <a:srgbClr val="232323"/>
                </a:solidFill>
                <a:latin typeface="Calibri"/>
                <a:cs typeface="Calibri"/>
              </a:rPr>
              <a:t>de dados</a:t>
            </a:r>
            <a:r>
              <a:rPr sz="1600" spc="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232323"/>
                </a:solidFill>
                <a:latin typeface="Calibri"/>
                <a:cs typeface="Calibri"/>
              </a:rPr>
              <a:t>sem</a:t>
            </a:r>
            <a:r>
              <a:rPr sz="1600" spc="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232323"/>
                </a:solidFill>
                <a:latin typeface="Calibri"/>
                <a:cs typeface="Calibri"/>
              </a:rPr>
              <a:t>um</a:t>
            </a:r>
            <a:r>
              <a:rPr sz="1600" spc="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232323"/>
                </a:solidFill>
                <a:latin typeface="Calibri"/>
                <a:cs typeface="Calibri"/>
              </a:rPr>
              <a:t>esquema</a:t>
            </a:r>
            <a:r>
              <a:rPr sz="1600" spc="3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232323"/>
                </a:solidFill>
                <a:latin typeface="Calibri"/>
                <a:cs typeface="Calibri"/>
              </a:rPr>
              <a:t>pré-definido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45095" y="2214372"/>
            <a:ext cx="2145791" cy="168249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27574" y="6281427"/>
            <a:ext cx="451929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5" dirty="0">
                <a:solidFill>
                  <a:srgbClr val="232323"/>
                </a:solidFill>
                <a:latin typeface="Calibri"/>
                <a:cs typeface="Calibri"/>
              </a:rPr>
              <a:t>Separar</a:t>
            </a:r>
            <a:r>
              <a:rPr sz="1600" spc="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232323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600" spc="10" dirty="0">
                <a:solidFill>
                  <a:srgbClr val="232323"/>
                </a:solidFill>
                <a:latin typeface="Calibri"/>
                <a:cs typeface="Calibri"/>
              </a:rPr>
              <a:t>armazenamento</a:t>
            </a:r>
            <a:r>
              <a:rPr sz="1600" spc="2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232323"/>
                </a:solidFill>
                <a:latin typeface="Calibri"/>
                <a:cs typeface="Calibri"/>
              </a:rPr>
              <a:t>da</a:t>
            </a:r>
            <a:r>
              <a:rPr sz="1600" spc="10" dirty="0">
                <a:solidFill>
                  <a:srgbClr val="232323"/>
                </a:solidFill>
                <a:latin typeface="Calibri"/>
                <a:cs typeface="Calibri"/>
              </a:rPr>
              <a:t> camada</a:t>
            </a:r>
            <a:r>
              <a:rPr sz="1600" spc="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600" spc="10" dirty="0">
                <a:solidFill>
                  <a:srgbClr val="232323"/>
                </a:solidFill>
                <a:latin typeface="Calibri"/>
                <a:cs typeface="Calibri"/>
              </a:rPr>
              <a:t>computacional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64991" y="4472940"/>
            <a:ext cx="2100072" cy="168554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853439" y="4521708"/>
            <a:ext cx="2438400" cy="1560830"/>
            <a:chOff x="853439" y="4521708"/>
            <a:chExt cx="2438400" cy="156083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439" y="4521708"/>
              <a:ext cx="1706879" cy="156057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520696" y="4882895"/>
              <a:ext cx="771525" cy="850900"/>
            </a:xfrm>
            <a:custGeom>
              <a:avLst/>
              <a:gdLst/>
              <a:ahLst/>
              <a:cxnLst/>
              <a:rect l="l" t="t" r="r" b="b"/>
              <a:pathLst>
                <a:path w="771525" h="850900">
                  <a:moveTo>
                    <a:pt x="288036" y="294132"/>
                  </a:moveTo>
                  <a:lnTo>
                    <a:pt x="288036" y="0"/>
                  </a:lnTo>
                  <a:lnTo>
                    <a:pt x="483108" y="0"/>
                  </a:lnTo>
                  <a:lnTo>
                    <a:pt x="483108" y="6096"/>
                  </a:lnTo>
                  <a:lnTo>
                    <a:pt x="298704" y="6096"/>
                  </a:lnTo>
                  <a:lnTo>
                    <a:pt x="294131" y="10667"/>
                  </a:lnTo>
                  <a:lnTo>
                    <a:pt x="298704" y="10667"/>
                  </a:lnTo>
                  <a:lnTo>
                    <a:pt x="298704" y="288036"/>
                  </a:lnTo>
                  <a:lnTo>
                    <a:pt x="294131" y="288036"/>
                  </a:lnTo>
                  <a:lnTo>
                    <a:pt x="288036" y="294132"/>
                  </a:lnTo>
                  <a:close/>
                </a:path>
                <a:path w="771525" h="850900">
                  <a:moveTo>
                    <a:pt x="298704" y="10667"/>
                  </a:moveTo>
                  <a:lnTo>
                    <a:pt x="294131" y="10667"/>
                  </a:lnTo>
                  <a:lnTo>
                    <a:pt x="298704" y="6096"/>
                  </a:lnTo>
                  <a:lnTo>
                    <a:pt x="298704" y="10667"/>
                  </a:lnTo>
                  <a:close/>
                </a:path>
                <a:path w="771525" h="850900">
                  <a:moveTo>
                    <a:pt x="472439" y="10667"/>
                  </a:moveTo>
                  <a:lnTo>
                    <a:pt x="298704" y="10667"/>
                  </a:lnTo>
                  <a:lnTo>
                    <a:pt x="298704" y="6096"/>
                  </a:lnTo>
                  <a:lnTo>
                    <a:pt x="472439" y="6096"/>
                  </a:lnTo>
                  <a:lnTo>
                    <a:pt x="472439" y="10667"/>
                  </a:lnTo>
                  <a:close/>
                </a:path>
                <a:path w="771525" h="850900">
                  <a:moveTo>
                    <a:pt x="760475" y="300228"/>
                  </a:moveTo>
                  <a:lnTo>
                    <a:pt x="472439" y="300228"/>
                  </a:lnTo>
                  <a:lnTo>
                    <a:pt x="472439" y="6096"/>
                  </a:lnTo>
                  <a:lnTo>
                    <a:pt x="477012" y="10667"/>
                  </a:lnTo>
                  <a:lnTo>
                    <a:pt x="483108" y="10667"/>
                  </a:lnTo>
                  <a:lnTo>
                    <a:pt x="483108" y="288036"/>
                  </a:lnTo>
                  <a:lnTo>
                    <a:pt x="477012" y="288036"/>
                  </a:lnTo>
                  <a:lnTo>
                    <a:pt x="483108" y="294132"/>
                  </a:lnTo>
                  <a:lnTo>
                    <a:pt x="760475" y="294132"/>
                  </a:lnTo>
                  <a:lnTo>
                    <a:pt x="760475" y="300228"/>
                  </a:lnTo>
                  <a:close/>
                </a:path>
                <a:path w="771525" h="850900">
                  <a:moveTo>
                    <a:pt x="483108" y="10667"/>
                  </a:moveTo>
                  <a:lnTo>
                    <a:pt x="477012" y="10667"/>
                  </a:lnTo>
                  <a:lnTo>
                    <a:pt x="472439" y="6096"/>
                  </a:lnTo>
                  <a:lnTo>
                    <a:pt x="483108" y="6096"/>
                  </a:lnTo>
                  <a:lnTo>
                    <a:pt x="483108" y="10667"/>
                  </a:lnTo>
                  <a:close/>
                </a:path>
                <a:path w="771525" h="850900">
                  <a:moveTo>
                    <a:pt x="288036" y="562356"/>
                  </a:moveTo>
                  <a:lnTo>
                    <a:pt x="0" y="562356"/>
                  </a:lnTo>
                  <a:lnTo>
                    <a:pt x="0" y="288036"/>
                  </a:lnTo>
                  <a:lnTo>
                    <a:pt x="288036" y="288036"/>
                  </a:lnTo>
                  <a:lnTo>
                    <a:pt x="288036" y="294132"/>
                  </a:lnTo>
                  <a:lnTo>
                    <a:pt x="10668" y="294132"/>
                  </a:lnTo>
                  <a:lnTo>
                    <a:pt x="6096" y="300228"/>
                  </a:lnTo>
                  <a:lnTo>
                    <a:pt x="10668" y="300228"/>
                  </a:lnTo>
                  <a:lnTo>
                    <a:pt x="10668" y="550164"/>
                  </a:lnTo>
                  <a:lnTo>
                    <a:pt x="6096" y="550164"/>
                  </a:lnTo>
                  <a:lnTo>
                    <a:pt x="10668" y="556260"/>
                  </a:lnTo>
                  <a:lnTo>
                    <a:pt x="288036" y="556260"/>
                  </a:lnTo>
                  <a:lnTo>
                    <a:pt x="288036" y="562356"/>
                  </a:lnTo>
                  <a:close/>
                </a:path>
                <a:path w="771525" h="850900">
                  <a:moveTo>
                    <a:pt x="298704" y="300228"/>
                  </a:moveTo>
                  <a:lnTo>
                    <a:pt x="10668" y="300228"/>
                  </a:lnTo>
                  <a:lnTo>
                    <a:pt x="10668" y="294132"/>
                  </a:lnTo>
                  <a:lnTo>
                    <a:pt x="288036" y="294132"/>
                  </a:lnTo>
                  <a:lnTo>
                    <a:pt x="294131" y="288036"/>
                  </a:lnTo>
                  <a:lnTo>
                    <a:pt x="298704" y="288036"/>
                  </a:lnTo>
                  <a:lnTo>
                    <a:pt x="298704" y="300228"/>
                  </a:lnTo>
                  <a:close/>
                </a:path>
                <a:path w="771525" h="850900">
                  <a:moveTo>
                    <a:pt x="483108" y="294132"/>
                  </a:moveTo>
                  <a:lnTo>
                    <a:pt x="477012" y="288036"/>
                  </a:lnTo>
                  <a:lnTo>
                    <a:pt x="483108" y="288036"/>
                  </a:lnTo>
                  <a:lnTo>
                    <a:pt x="483108" y="294132"/>
                  </a:lnTo>
                  <a:close/>
                </a:path>
                <a:path w="771525" h="850900">
                  <a:moveTo>
                    <a:pt x="771144" y="300228"/>
                  </a:moveTo>
                  <a:lnTo>
                    <a:pt x="766572" y="300228"/>
                  </a:lnTo>
                  <a:lnTo>
                    <a:pt x="760475" y="294132"/>
                  </a:lnTo>
                  <a:lnTo>
                    <a:pt x="483108" y="294132"/>
                  </a:lnTo>
                  <a:lnTo>
                    <a:pt x="483108" y="288036"/>
                  </a:lnTo>
                  <a:lnTo>
                    <a:pt x="771144" y="288036"/>
                  </a:lnTo>
                  <a:lnTo>
                    <a:pt x="771144" y="300228"/>
                  </a:lnTo>
                  <a:close/>
                </a:path>
                <a:path w="771525" h="850900">
                  <a:moveTo>
                    <a:pt x="10668" y="300228"/>
                  </a:moveTo>
                  <a:lnTo>
                    <a:pt x="6096" y="300228"/>
                  </a:lnTo>
                  <a:lnTo>
                    <a:pt x="10668" y="294132"/>
                  </a:lnTo>
                  <a:lnTo>
                    <a:pt x="10668" y="300228"/>
                  </a:lnTo>
                  <a:close/>
                </a:path>
                <a:path w="771525" h="850900">
                  <a:moveTo>
                    <a:pt x="760475" y="556260"/>
                  </a:moveTo>
                  <a:lnTo>
                    <a:pt x="760475" y="294132"/>
                  </a:lnTo>
                  <a:lnTo>
                    <a:pt x="766572" y="300228"/>
                  </a:lnTo>
                  <a:lnTo>
                    <a:pt x="771144" y="300228"/>
                  </a:lnTo>
                  <a:lnTo>
                    <a:pt x="771144" y="550164"/>
                  </a:lnTo>
                  <a:lnTo>
                    <a:pt x="766572" y="550164"/>
                  </a:lnTo>
                  <a:lnTo>
                    <a:pt x="760475" y="556260"/>
                  </a:lnTo>
                  <a:close/>
                </a:path>
                <a:path w="771525" h="850900">
                  <a:moveTo>
                    <a:pt x="10668" y="556260"/>
                  </a:moveTo>
                  <a:lnTo>
                    <a:pt x="6096" y="550164"/>
                  </a:lnTo>
                  <a:lnTo>
                    <a:pt x="10668" y="550164"/>
                  </a:lnTo>
                  <a:lnTo>
                    <a:pt x="10668" y="556260"/>
                  </a:lnTo>
                  <a:close/>
                </a:path>
                <a:path w="771525" h="850900">
                  <a:moveTo>
                    <a:pt x="298704" y="562356"/>
                  </a:moveTo>
                  <a:lnTo>
                    <a:pt x="294131" y="562356"/>
                  </a:lnTo>
                  <a:lnTo>
                    <a:pt x="288036" y="556260"/>
                  </a:lnTo>
                  <a:lnTo>
                    <a:pt x="10668" y="556260"/>
                  </a:lnTo>
                  <a:lnTo>
                    <a:pt x="10668" y="550164"/>
                  </a:lnTo>
                  <a:lnTo>
                    <a:pt x="298704" y="550164"/>
                  </a:lnTo>
                  <a:lnTo>
                    <a:pt x="298704" y="562356"/>
                  </a:lnTo>
                  <a:close/>
                </a:path>
                <a:path w="771525" h="850900">
                  <a:moveTo>
                    <a:pt x="472439" y="844296"/>
                  </a:moveTo>
                  <a:lnTo>
                    <a:pt x="472439" y="550164"/>
                  </a:lnTo>
                  <a:lnTo>
                    <a:pt x="760475" y="550164"/>
                  </a:lnTo>
                  <a:lnTo>
                    <a:pt x="760475" y="556260"/>
                  </a:lnTo>
                  <a:lnTo>
                    <a:pt x="483108" y="556260"/>
                  </a:lnTo>
                  <a:lnTo>
                    <a:pt x="477012" y="562356"/>
                  </a:lnTo>
                  <a:lnTo>
                    <a:pt x="483108" y="562356"/>
                  </a:lnTo>
                  <a:lnTo>
                    <a:pt x="483108" y="839724"/>
                  </a:lnTo>
                  <a:lnTo>
                    <a:pt x="477012" y="839724"/>
                  </a:lnTo>
                  <a:lnTo>
                    <a:pt x="472439" y="844296"/>
                  </a:lnTo>
                  <a:close/>
                </a:path>
                <a:path w="771525" h="850900">
                  <a:moveTo>
                    <a:pt x="771144" y="562356"/>
                  </a:moveTo>
                  <a:lnTo>
                    <a:pt x="483108" y="562356"/>
                  </a:lnTo>
                  <a:lnTo>
                    <a:pt x="483108" y="556260"/>
                  </a:lnTo>
                  <a:lnTo>
                    <a:pt x="760475" y="556260"/>
                  </a:lnTo>
                  <a:lnTo>
                    <a:pt x="766572" y="550164"/>
                  </a:lnTo>
                  <a:lnTo>
                    <a:pt x="771144" y="550164"/>
                  </a:lnTo>
                  <a:lnTo>
                    <a:pt x="771144" y="562356"/>
                  </a:lnTo>
                  <a:close/>
                </a:path>
                <a:path w="771525" h="850900">
                  <a:moveTo>
                    <a:pt x="483108" y="850392"/>
                  </a:moveTo>
                  <a:lnTo>
                    <a:pt x="288036" y="850392"/>
                  </a:lnTo>
                  <a:lnTo>
                    <a:pt x="288036" y="556260"/>
                  </a:lnTo>
                  <a:lnTo>
                    <a:pt x="294131" y="562356"/>
                  </a:lnTo>
                  <a:lnTo>
                    <a:pt x="298704" y="562356"/>
                  </a:lnTo>
                  <a:lnTo>
                    <a:pt x="298704" y="839724"/>
                  </a:lnTo>
                  <a:lnTo>
                    <a:pt x="294131" y="839724"/>
                  </a:lnTo>
                  <a:lnTo>
                    <a:pt x="298704" y="844296"/>
                  </a:lnTo>
                  <a:lnTo>
                    <a:pt x="483108" y="844296"/>
                  </a:lnTo>
                  <a:lnTo>
                    <a:pt x="483108" y="850392"/>
                  </a:lnTo>
                  <a:close/>
                </a:path>
                <a:path w="771525" h="850900">
                  <a:moveTo>
                    <a:pt x="483108" y="562356"/>
                  </a:moveTo>
                  <a:lnTo>
                    <a:pt x="477012" y="562356"/>
                  </a:lnTo>
                  <a:lnTo>
                    <a:pt x="483108" y="556260"/>
                  </a:lnTo>
                  <a:lnTo>
                    <a:pt x="483108" y="562356"/>
                  </a:lnTo>
                  <a:close/>
                </a:path>
                <a:path w="771525" h="850900">
                  <a:moveTo>
                    <a:pt x="298704" y="844296"/>
                  </a:moveTo>
                  <a:lnTo>
                    <a:pt x="294131" y="839724"/>
                  </a:lnTo>
                  <a:lnTo>
                    <a:pt x="298704" y="839724"/>
                  </a:lnTo>
                  <a:lnTo>
                    <a:pt x="298704" y="844296"/>
                  </a:lnTo>
                  <a:close/>
                </a:path>
                <a:path w="771525" h="850900">
                  <a:moveTo>
                    <a:pt x="472439" y="844296"/>
                  </a:moveTo>
                  <a:lnTo>
                    <a:pt x="298704" y="844296"/>
                  </a:lnTo>
                  <a:lnTo>
                    <a:pt x="298704" y="839724"/>
                  </a:lnTo>
                  <a:lnTo>
                    <a:pt x="472439" y="839724"/>
                  </a:lnTo>
                  <a:lnTo>
                    <a:pt x="472439" y="844296"/>
                  </a:lnTo>
                  <a:close/>
                </a:path>
                <a:path w="771525" h="850900">
                  <a:moveTo>
                    <a:pt x="483108" y="844296"/>
                  </a:moveTo>
                  <a:lnTo>
                    <a:pt x="472439" y="844296"/>
                  </a:lnTo>
                  <a:lnTo>
                    <a:pt x="477012" y="839724"/>
                  </a:lnTo>
                  <a:lnTo>
                    <a:pt x="483108" y="839724"/>
                  </a:lnTo>
                  <a:lnTo>
                    <a:pt x="483108" y="844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476176" y="6342339"/>
            <a:ext cx="206184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dirty="0">
                <a:solidFill>
                  <a:srgbClr val="232323"/>
                </a:solidFill>
                <a:latin typeface="Calibri"/>
                <a:cs typeface="Calibri"/>
              </a:rPr>
              <a:t>Realizar</a:t>
            </a:r>
            <a:r>
              <a:rPr sz="1600" spc="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232323"/>
                </a:solidFill>
                <a:latin typeface="Calibri"/>
                <a:cs typeface="Calibri"/>
              </a:rPr>
              <a:t>analyses</a:t>
            </a:r>
            <a:r>
              <a:rPr sz="1600" spc="5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232323"/>
                </a:solidFill>
                <a:latin typeface="Calibri"/>
                <a:cs typeface="Calibri"/>
              </a:rPr>
              <a:t>ad </a:t>
            </a:r>
            <a:r>
              <a:rPr sz="1600" spc="10" dirty="0">
                <a:solidFill>
                  <a:srgbClr val="232323"/>
                </a:solidFill>
                <a:latin typeface="Calibri"/>
                <a:cs typeface="Calibri"/>
              </a:rPr>
              <a:t>hoc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34911" y="4518660"/>
            <a:ext cx="3343656" cy="1636775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86852" y="802746"/>
            <a:ext cx="6443345" cy="13093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i="1" spc="5" dirty="0">
                <a:latin typeface="Calibri"/>
                <a:cs typeface="Calibri"/>
              </a:rPr>
              <a:t>BDaaS</a:t>
            </a:r>
            <a:r>
              <a:rPr sz="4200" i="1" spc="-45" dirty="0">
                <a:latin typeface="Calibri"/>
                <a:cs typeface="Calibri"/>
              </a:rPr>
              <a:t> </a:t>
            </a:r>
            <a:r>
              <a:rPr sz="4200" i="1" spc="5" dirty="0">
                <a:latin typeface="Calibri"/>
                <a:cs typeface="Calibri"/>
              </a:rPr>
              <a:t>–</a:t>
            </a:r>
            <a:r>
              <a:rPr sz="4200" i="1" spc="15" dirty="0">
                <a:latin typeface="Calibri"/>
                <a:cs typeface="Calibri"/>
              </a:rPr>
              <a:t> </a:t>
            </a:r>
            <a:r>
              <a:rPr sz="4200" i="1" spc="-5" dirty="0">
                <a:latin typeface="Calibri"/>
                <a:cs typeface="Calibri"/>
              </a:rPr>
              <a:t>Big</a:t>
            </a:r>
            <a:r>
              <a:rPr sz="4200" i="1" spc="-10" dirty="0">
                <a:latin typeface="Calibri"/>
                <a:cs typeface="Calibri"/>
              </a:rPr>
              <a:t> </a:t>
            </a:r>
            <a:r>
              <a:rPr sz="4200" i="1" spc="-15" dirty="0">
                <a:latin typeface="Calibri"/>
                <a:cs typeface="Calibri"/>
              </a:rPr>
              <a:t>Data</a:t>
            </a:r>
            <a:r>
              <a:rPr sz="4200" i="1" spc="-5" dirty="0">
                <a:latin typeface="Calibri"/>
                <a:cs typeface="Calibri"/>
              </a:rPr>
              <a:t> as</a:t>
            </a:r>
            <a:r>
              <a:rPr sz="4200" i="1" spc="10" dirty="0">
                <a:latin typeface="Calibri"/>
                <a:cs typeface="Calibri"/>
              </a:rPr>
              <a:t> </a:t>
            </a:r>
            <a:r>
              <a:rPr sz="4200" i="1" spc="5" dirty="0">
                <a:latin typeface="Calibri"/>
                <a:cs typeface="Calibri"/>
              </a:rPr>
              <a:t>a</a:t>
            </a:r>
            <a:r>
              <a:rPr sz="4200" i="1" spc="-10" dirty="0">
                <a:latin typeface="Calibri"/>
                <a:cs typeface="Calibri"/>
              </a:rPr>
              <a:t> </a:t>
            </a:r>
            <a:r>
              <a:rPr sz="4200" i="1" dirty="0">
                <a:latin typeface="Calibri"/>
                <a:cs typeface="Calibri"/>
              </a:rPr>
              <a:t>Service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200" b="1" i="1" spc="-15" dirty="0">
                <a:latin typeface="Calibri"/>
                <a:cs typeface="Calibri"/>
              </a:rPr>
              <a:t>Data</a:t>
            </a:r>
            <a:r>
              <a:rPr sz="4200" b="1" i="1" spc="5" dirty="0">
                <a:latin typeface="Calibri"/>
                <a:cs typeface="Calibri"/>
              </a:rPr>
              <a:t> </a:t>
            </a:r>
            <a:r>
              <a:rPr sz="4200" b="1" i="1" spc="-30" dirty="0">
                <a:latin typeface="Calibri"/>
                <a:cs typeface="Calibri"/>
              </a:rPr>
              <a:t>Lake</a:t>
            </a:r>
            <a:r>
              <a:rPr sz="4200" b="1" i="1" spc="-10" dirty="0">
                <a:latin typeface="Calibri"/>
                <a:cs typeface="Calibri"/>
              </a:rPr>
              <a:t> </a:t>
            </a:r>
            <a:r>
              <a:rPr sz="4200" b="1" i="1" dirty="0">
                <a:latin typeface="Calibri"/>
                <a:cs typeface="Calibri"/>
              </a:rPr>
              <a:t>-</a:t>
            </a:r>
            <a:r>
              <a:rPr sz="4200" b="1" i="1" spc="-30" dirty="0">
                <a:latin typeface="Calibri"/>
                <a:cs typeface="Calibri"/>
              </a:rPr>
              <a:t> </a:t>
            </a:r>
            <a:r>
              <a:rPr sz="4200" b="1" i="1" dirty="0">
                <a:latin typeface="Calibri"/>
                <a:cs typeface="Calibri"/>
              </a:rPr>
              <a:t>Benefícios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CC49342-A419-4B2D-90B2-6D537EBFF2FD}"/>
              </a:ext>
            </a:extLst>
          </p:cNvPr>
          <p:cNvSpPr/>
          <p:nvPr/>
        </p:nvSpPr>
        <p:spPr>
          <a:xfrm>
            <a:off x="8851900" y="809625"/>
            <a:ext cx="16891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328</Words>
  <Application>Microsoft Office PowerPoint</Application>
  <PresentationFormat>Personalizar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Calibri</vt:lpstr>
      <vt:lpstr>Wingdings</vt:lpstr>
      <vt:lpstr>Office Theme</vt:lpstr>
      <vt:lpstr>BIG DATA AS A SERVICE</vt:lpstr>
      <vt:lpstr>Big Data as a Service</vt:lpstr>
      <vt:lpstr>BDaaS – Big Data as a Service Benefícios</vt:lpstr>
      <vt:lpstr>BDaaS – Big Data as a Service Pontos Importantes – Escolha da Solução</vt:lpstr>
      <vt:lpstr>BDaaS – Big Data as a Service Opções de Armazenamento</vt:lpstr>
      <vt:lpstr>BDaaS – Big Data as a Service Opções de Armazenamento</vt:lpstr>
      <vt:lpstr>BDaaS – Big Data as a Service Data Lake</vt:lpstr>
      <vt:lpstr>BDaaS – Big Data as a Service Data Lake - Benefícios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FIAP - Cloud Computing - Nov 2019.pptx</dc:title>
  <dc:creator>lrossi</dc:creator>
  <cp:lastModifiedBy>Matheus Oliveira</cp:lastModifiedBy>
  <cp:revision>1</cp:revision>
  <dcterms:created xsi:type="dcterms:W3CDTF">2021-08-06T18:02:51Z</dcterms:created>
  <dcterms:modified xsi:type="dcterms:W3CDTF">2021-08-06T18:12:31Z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2019-12-05T00:00:00Z</vt:filetime>
  </property>
  <property fmtid="{D5CDD505-2E9C-101B-9397-08002B2CF9AE}" pid="3" name="LastSaved">
    <vt:filetime>2021-08-06T00:00:00Z</vt:filetime>
  </property>
</Properties>
</file>