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6BF3B-1171-4AA3-BC52-549C88995C28}" v="8" dt="2021-08-06T18:07:25.0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9B36BF3B-1171-4AA3-BC52-549C88995C28}"/>
    <pc:docChg chg="undo custSel modSld">
      <pc:chgData name="Matheus Oliveira" userId="c6b2edef1e3a1656" providerId="LiveId" clId="{9B36BF3B-1171-4AA3-BC52-549C88995C28}" dt="2021-08-06T18:07:25.036" v="10"/>
      <pc:docMkLst>
        <pc:docMk/>
      </pc:docMkLst>
      <pc:sldChg chg="addSp delSp modSp mod">
        <pc:chgData name="Matheus Oliveira" userId="c6b2edef1e3a1656" providerId="LiveId" clId="{9B36BF3B-1171-4AA3-BC52-549C88995C28}" dt="2021-08-06T18:07:15.185" v="3"/>
        <pc:sldMkLst>
          <pc:docMk/>
          <pc:sldMk cId="0" sldId="257"/>
        </pc:sldMkLst>
        <pc:spChg chg="add mod">
          <ac:chgData name="Matheus Oliveira" userId="c6b2edef1e3a1656" providerId="LiveId" clId="{9B36BF3B-1171-4AA3-BC52-549C88995C28}" dt="2021-08-06T18:07:15.185" v="3"/>
          <ac:spMkLst>
            <pc:docMk/>
            <pc:sldMk cId="0" sldId="257"/>
            <ac:spMk id="9" creationId="{A584125B-9200-4464-B339-D7FF14B77B29}"/>
          </ac:spMkLst>
        </pc:spChg>
        <pc:picChg chg="add del">
          <ac:chgData name="Matheus Oliveira" userId="c6b2edef1e3a1656" providerId="LiveId" clId="{9B36BF3B-1171-4AA3-BC52-549C88995C28}" dt="2021-08-06T18:07:13.453" v="2" actId="478"/>
          <ac:picMkLst>
            <pc:docMk/>
            <pc:sldMk cId="0" sldId="257"/>
            <ac:picMk id="3" creationId="{00000000-0000-0000-0000-000000000000}"/>
          </ac:picMkLst>
        </pc:picChg>
      </pc:sldChg>
      <pc:sldChg chg="addSp modSp">
        <pc:chgData name="Matheus Oliveira" userId="c6b2edef1e3a1656" providerId="LiveId" clId="{9B36BF3B-1171-4AA3-BC52-549C88995C28}" dt="2021-08-06T18:07:16.822" v="4"/>
        <pc:sldMkLst>
          <pc:docMk/>
          <pc:sldMk cId="0" sldId="258"/>
        </pc:sldMkLst>
        <pc:spChg chg="add mod">
          <ac:chgData name="Matheus Oliveira" userId="c6b2edef1e3a1656" providerId="LiveId" clId="{9B36BF3B-1171-4AA3-BC52-549C88995C28}" dt="2021-08-06T18:07:16.822" v="4"/>
          <ac:spMkLst>
            <pc:docMk/>
            <pc:sldMk cId="0" sldId="258"/>
            <ac:spMk id="8" creationId="{1E9DC502-7A3F-4092-97AE-F2912BD3D800}"/>
          </ac:spMkLst>
        </pc:spChg>
      </pc:sldChg>
      <pc:sldChg chg="addSp modSp">
        <pc:chgData name="Matheus Oliveira" userId="c6b2edef1e3a1656" providerId="LiveId" clId="{9B36BF3B-1171-4AA3-BC52-549C88995C28}" dt="2021-08-06T18:07:18.046" v="5"/>
        <pc:sldMkLst>
          <pc:docMk/>
          <pc:sldMk cId="0" sldId="259"/>
        </pc:sldMkLst>
        <pc:spChg chg="add mod">
          <ac:chgData name="Matheus Oliveira" userId="c6b2edef1e3a1656" providerId="LiveId" clId="{9B36BF3B-1171-4AA3-BC52-549C88995C28}" dt="2021-08-06T18:07:18.046" v="5"/>
          <ac:spMkLst>
            <pc:docMk/>
            <pc:sldMk cId="0" sldId="259"/>
            <ac:spMk id="9" creationId="{C46732D1-24EF-4931-A430-ED1C432B8FBA}"/>
          </ac:spMkLst>
        </pc:spChg>
      </pc:sldChg>
      <pc:sldChg chg="addSp modSp">
        <pc:chgData name="Matheus Oliveira" userId="c6b2edef1e3a1656" providerId="LiveId" clId="{9B36BF3B-1171-4AA3-BC52-549C88995C28}" dt="2021-08-06T18:07:19.560" v="6"/>
        <pc:sldMkLst>
          <pc:docMk/>
          <pc:sldMk cId="0" sldId="260"/>
        </pc:sldMkLst>
        <pc:spChg chg="add mod">
          <ac:chgData name="Matheus Oliveira" userId="c6b2edef1e3a1656" providerId="LiveId" clId="{9B36BF3B-1171-4AA3-BC52-549C88995C28}" dt="2021-08-06T18:07:19.560" v="6"/>
          <ac:spMkLst>
            <pc:docMk/>
            <pc:sldMk cId="0" sldId="260"/>
            <ac:spMk id="5" creationId="{596F6799-46C5-439E-94A7-EED1AA53E08A}"/>
          </ac:spMkLst>
        </pc:spChg>
      </pc:sldChg>
      <pc:sldChg chg="addSp modSp">
        <pc:chgData name="Matheus Oliveira" userId="c6b2edef1e3a1656" providerId="LiveId" clId="{9B36BF3B-1171-4AA3-BC52-549C88995C28}" dt="2021-08-06T18:07:21.493" v="7"/>
        <pc:sldMkLst>
          <pc:docMk/>
          <pc:sldMk cId="0" sldId="261"/>
        </pc:sldMkLst>
        <pc:spChg chg="add mod">
          <ac:chgData name="Matheus Oliveira" userId="c6b2edef1e3a1656" providerId="LiveId" clId="{9B36BF3B-1171-4AA3-BC52-549C88995C28}" dt="2021-08-06T18:07:21.493" v="7"/>
          <ac:spMkLst>
            <pc:docMk/>
            <pc:sldMk cId="0" sldId="261"/>
            <ac:spMk id="10" creationId="{E7B66666-E5C6-4F3A-B837-A7D3C9ADA35B}"/>
          </ac:spMkLst>
        </pc:spChg>
      </pc:sldChg>
      <pc:sldChg chg="addSp modSp">
        <pc:chgData name="Matheus Oliveira" userId="c6b2edef1e3a1656" providerId="LiveId" clId="{9B36BF3B-1171-4AA3-BC52-549C88995C28}" dt="2021-08-06T18:07:22.700" v="8"/>
        <pc:sldMkLst>
          <pc:docMk/>
          <pc:sldMk cId="0" sldId="262"/>
        </pc:sldMkLst>
        <pc:spChg chg="add mod">
          <ac:chgData name="Matheus Oliveira" userId="c6b2edef1e3a1656" providerId="LiveId" clId="{9B36BF3B-1171-4AA3-BC52-549C88995C28}" dt="2021-08-06T18:07:22.700" v="8"/>
          <ac:spMkLst>
            <pc:docMk/>
            <pc:sldMk cId="0" sldId="262"/>
            <ac:spMk id="6" creationId="{FF893C78-C428-4DA0-B575-18C665E8F6CF}"/>
          </ac:spMkLst>
        </pc:spChg>
      </pc:sldChg>
      <pc:sldChg chg="addSp modSp">
        <pc:chgData name="Matheus Oliveira" userId="c6b2edef1e3a1656" providerId="LiveId" clId="{9B36BF3B-1171-4AA3-BC52-549C88995C28}" dt="2021-08-06T18:07:23.774" v="9"/>
        <pc:sldMkLst>
          <pc:docMk/>
          <pc:sldMk cId="0" sldId="263"/>
        </pc:sldMkLst>
        <pc:spChg chg="add mod">
          <ac:chgData name="Matheus Oliveira" userId="c6b2edef1e3a1656" providerId="LiveId" clId="{9B36BF3B-1171-4AA3-BC52-549C88995C28}" dt="2021-08-06T18:07:23.774" v="9"/>
          <ac:spMkLst>
            <pc:docMk/>
            <pc:sldMk cId="0" sldId="263"/>
            <ac:spMk id="5" creationId="{55042F62-99E0-49D0-B9D5-477EC9DF1BE9}"/>
          </ac:spMkLst>
        </pc:spChg>
      </pc:sldChg>
      <pc:sldChg chg="addSp modSp">
        <pc:chgData name="Matheus Oliveira" userId="c6b2edef1e3a1656" providerId="LiveId" clId="{9B36BF3B-1171-4AA3-BC52-549C88995C28}" dt="2021-08-06T18:07:25.036" v="10"/>
        <pc:sldMkLst>
          <pc:docMk/>
          <pc:sldMk cId="0" sldId="264"/>
        </pc:sldMkLst>
        <pc:spChg chg="add mod">
          <ac:chgData name="Matheus Oliveira" userId="c6b2edef1e3a1656" providerId="LiveId" clId="{9B36BF3B-1171-4AA3-BC52-549C88995C28}" dt="2021-08-06T18:07:25.036" v="10"/>
          <ac:spMkLst>
            <pc:docMk/>
            <pc:sldMk cId="0" sldId="264"/>
            <ac:spMk id="6" creationId="{C133567D-0CE0-4BB1-82D6-578A5DD9FE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6128" y="1043939"/>
            <a:ext cx="554735" cy="1554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4496" y="1025652"/>
            <a:ext cx="390143" cy="167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0633" y="3557992"/>
            <a:ext cx="3872133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033" y="1889257"/>
            <a:ext cx="10273332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243" y="6458585"/>
            <a:ext cx="831215" cy="1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rgbClr val="646D7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9620"/>
            <a:ext cx="10692765" cy="6017260"/>
            <a:chOff x="0" y="769620"/>
            <a:chExt cx="10692765" cy="6017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9620"/>
              <a:ext cx="10692384" cy="60167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84647" y="4634484"/>
              <a:ext cx="323215" cy="59690"/>
            </a:xfrm>
            <a:custGeom>
              <a:avLst/>
              <a:gdLst/>
              <a:ahLst/>
              <a:cxnLst/>
              <a:rect l="l" t="t" r="r" b="b"/>
              <a:pathLst>
                <a:path w="323214" h="59689">
                  <a:moveTo>
                    <a:pt x="323087" y="59435"/>
                  </a:moveTo>
                  <a:lnTo>
                    <a:pt x="0" y="59435"/>
                  </a:lnTo>
                  <a:lnTo>
                    <a:pt x="0" y="0"/>
                  </a:lnTo>
                  <a:lnTo>
                    <a:pt x="323087" y="0"/>
                  </a:lnTo>
                  <a:lnTo>
                    <a:pt x="323087" y="59435"/>
                  </a:lnTo>
                  <a:close/>
                </a:path>
              </a:pathLst>
            </a:custGeom>
            <a:solidFill>
              <a:srgbClr val="ED1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INFRAESTRUTURA</a:t>
            </a:r>
            <a:r>
              <a:rPr spc="-60" dirty="0"/>
              <a:t> </a:t>
            </a:r>
            <a:r>
              <a:rPr spc="-15" dirty="0"/>
              <a:t>GLOBAL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5899403"/>
            <a:ext cx="158495" cy="585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478" y="1988404"/>
            <a:ext cx="8503285" cy="4138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6515" indent="635" algn="ctr">
              <a:lnSpc>
                <a:spcPct val="130500"/>
              </a:lnSpc>
              <a:spcBef>
                <a:spcPts val="95"/>
              </a:spcBef>
            </a:pP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Um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dos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principais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benefícios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dos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grandes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fornecedores</a:t>
            </a:r>
            <a:r>
              <a:rPr sz="2100" spc="6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de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computação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em 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nuvem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é</a:t>
            </a:r>
            <a:r>
              <a:rPr sz="2100" spc="4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ser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global.</a:t>
            </a:r>
            <a:r>
              <a:rPr sz="2100" spc="5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Essa</a:t>
            </a:r>
            <a:r>
              <a:rPr sz="2100" spc="4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globalização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significa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que</a:t>
            </a:r>
            <a:r>
              <a:rPr sz="2100" spc="4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eles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possuem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arquiteturas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físicas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 em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diversos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locais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espalhados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pelo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mundo.</a:t>
            </a:r>
            <a:endParaRPr sz="2100">
              <a:latin typeface="Calibri"/>
              <a:cs typeface="Calibri"/>
            </a:endParaRPr>
          </a:p>
          <a:p>
            <a:pPr marL="163195" marR="156845" indent="-1905" algn="ctr">
              <a:lnSpc>
                <a:spcPct val="130200"/>
              </a:lnSpc>
              <a:spcBef>
                <a:spcPts val="1415"/>
              </a:spcBef>
            </a:pP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Em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cada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um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desses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locais,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essas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empresas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constroem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ou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alugam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grandes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datacenters,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então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instalam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todo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aparato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necessários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para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proverem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os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serviços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computacionais.</a:t>
            </a:r>
            <a:endParaRPr sz="2100">
              <a:latin typeface="Calibri"/>
              <a:cs typeface="Calibri"/>
            </a:endParaRPr>
          </a:p>
          <a:p>
            <a:pPr marL="12065" marR="5080" indent="-2540" algn="ctr">
              <a:lnSpc>
                <a:spcPct val="130500"/>
              </a:lnSpc>
              <a:spcBef>
                <a:spcPts val="1400"/>
              </a:spcBef>
            </a:pP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Cada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provedor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adota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sua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própria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arquitetura,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mas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uma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coisa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unânime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é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que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todos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eles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se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preocupam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com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alta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disponibilidade,</a:t>
            </a:r>
            <a:r>
              <a:rPr sz="2100" spc="7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resiliência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contingência</a:t>
            </a:r>
            <a:r>
              <a:rPr sz="2100" spc="7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disponibilizam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mecanismos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que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626E72"/>
                </a:solidFill>
                <a:latin typeface="Calibri"/>
                <a:cs typeface="Calibri"/>
              </a:rPr>
              <a:t>trazem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tais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benefícios</a:t>
            </a:r>
            <a:r>
              <a:rPr sz="2100" spc="7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seus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clientes.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8800" y="961644"/>
            <a:ext cx="1039494" cy="170815"/>
            <a:chOff x="9448800" y="961644"/>
            <a:chExt cx="1039494" cy="170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800" y="979931"/>
              <a:ext cx="545591" cy="15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4975" y="961644"/>
              <a:ext cx="393191" cy="16459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8491" y="936652"/>
            <a:ext cx="528129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b="1" spc="-10" dirty="0">
                <a:latin typeface="Calibri"/>
                <a:cs typeface="Calibri"/>
              </a:rPr>
              <a:t>INFRAESTRUTURA</a:t>
            </a:r>
            <a:r>
              <a:rPr sz="3750" b="1" spc="-90" dirty="0">
                <a:latin typeface="Calibri"/>
                <a:cs typeface="Calibri"/>
              </a:rPr>
              <a:t> </a:t>
            </a:r>
            <a:r>
              <a:rPr sz="3750" b="1" spc="-20" dirty="0">
                <a:latin typeface="Calibri"/>
                <a:cs typeface="Calibri"/>
              </a:rPr>
              <a:t>GLOBAL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584125B-9200-4464-B339-D7FF14B77B29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64547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3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-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AZURE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21536"/>
            <a:ext cx="10692765" cy="5168265"/>
            <a:chOff x="0" y="1621536"/>
            <a:chExt cx="10692765" cy="5168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621536"/>
              <a:ext cx="9977628" cy="51678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21536"/>
              <a:ext cx="975360" cy="51678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8547" y="1621536"/>
              <a:ext cx="973835" cy="516788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9DC502-7A3F-4092-97AE-F2912BD3D800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1899462"/>
            <a:ext cx="5281634" cy="43611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2912" y="1948684"/>
            <a:ext cx="4219575" cy="1711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latin typeface="Calibri"/>
                <a:cs typeface="Calibri"/>
              </a:rPr>
              <a:t>Regiões</a:t>
            </a:r>
            <a:endParaRPr sz="1550">
              <a:latin typeface="Calibri"/>
              <a:cs typeface="Calibri"/>
            </a:endParaRPr>
          </a:p>
          <a:p>
            <a:pPr marL="12700" marR="5080" algn="just">
              <a:lnSpc>
                <a:spcPct val="101899"/>
              </a:lnSpc>
              <a:spcBef>
                <a:spcPts val="5"/>
              </a:spcBef>
            </a:pPr>
            <a:r>
              <a:rPr sz="1550" spc="20" dirty="0">
                <a:latin typeface="Calibri"/>
                <a:cs typeface="Calibri"/>
              </a:rPr>
              <a:t>Uma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região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é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um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conjunto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datacenters 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implantados </a:t>
            </a:r>
            <a:r>
              <a:rPr sz="1550" spc="5" dirty="0">
                <a:latin typeface="Calibri"/>
                <a:cs typeface="Calibri"/>
              </a:rPr>
              <a:t>dentro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spc="15" dirty="0">
                <a:latin typeface="Calibri"/>
                <a:cs typeface="Calibri"/>
              </a:rPr>
              <a:t>um </a:t>
            </a:r>
            <a:r>
              <a:rPr sz="1550" spc="10" dirty="0">
                <a:latin typeface="Calibri"/>
                <a:cs typeface="Calibri"/>
              </a:rPr>
              <a:t>perímetro </a:t>
            </a:r>
            <a:r>
              <a:rPr sz="1550" spc="15" dirty="0">
                <a:latin typeface="Calibri"/>
                <a:cs typeface="Calibri"/>
              </a:rPr>
              <a:t>de </a:t>
            </a:r>
            <a:r>
              <a:rPr sz="1550" spc="5" dirty="0">
                <a:latin typeface="Calibri"/>
                <a:cs typeface="Calibri"/>
              </a:rPr>
              <a:t>latência </a:t>
            </a:r>
            <a:r>
              <a:rPr sz="1550" spc="10" dirty="0">
                <a:latin typeface="Calibri"/>
                <a:cs typeface="Calibri"/>
              </a:rPr>
              <a:t> definida</a:t>
            </a:r>
            <a:r>
              <a:rPr sz="1550" spc="15" dirty="0">
                <a:latin typeface="Calibri"/>
                <a:cs typeface="Calibri"/>
              </a:rPr>
              <a:t> 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conectados</a:t>
            </a:r>
            <a:r>
              <a:rPr sz="1550" spc="10" dirty="0">
                <a:latin typeface="Calibri"/>
                <a:cs typeface="Calibri"/>
              </a:rPr>
              <a:t> por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meio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15" dirty="0">
                <a:latin typeface="Calibri"/>
                <a:cs typeface="Calibri"/>
              </a:rPr>
              <a:t> uma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rede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regional </a:t>
            </a:r>
            <a:r>
              <a:rPr sz="1550" spc="10" dirty="0">
                <a:latin typeface="Calibri"/>
                <a:cs typeface="Calibri"/>
              </a:rPr>
              <a:t>dedicada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baixa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latência.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50" b="1" spc="10" dirty="0">
                <a:latin typeface="Calibri"/>
                <a:cs typeface="Calibri"/>
              </a:rPr>
              <a:t>Localidades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2912" y="3634248"/>
            <a:ext cx="132715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5625" algn="l"/>
              </a:tabLst>
            </a:pPr>
            <a:r>
              <a:rPr sz="1550" spc="20" dirty="0">
                <a:latin typeface="Calibri"/>
                <a:cs typeface="Calibri"/>
              </a:rPr>
              <a:t>Uma	</a:t>
            </a:r>
            <a:r>
              <a:rPr sz="1550" dirty="0">
                <a:latin typeface="Calibri"/>
                <a:cs typeface="Calibri"/>
              </a:rPr>
              <a:t>geografia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5400" y="3634248"/>
            <a:ext cx="27552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1780" algn="l"/>
                <a:tab pos="696595" algn="l"/>
                <a:tab pos="1573530" algn="l"/>
                <a:tab pos="2432685" algn="l"/>
              </a:tabLst>
            </a:pPr>
            <a:r>
              <a:rPr sz="1550" spc="15" dirty="0">
                <a:latin typeface="Calibri"/>
                <a:cs typeface="Calibri"/>
              </a:rPr>
              <a:t>é	</a:t>
            </a:r>
            <a:r>
              <a:rPr sz="1550" spc="5" dirty="0">
                <a:latin typeface="Calibri"/>
                <a:cs typeface="Calibri"/>
              </a:rPr>
              <a:t>u</a:t>
            </a:r>
            <a:r>
              <a:rPr sz="1550" spc="25" dirty="0">
                <a:latin typeface="Calibri"/>
                <a:cs typeface="Calibri"/>
              </a:rPr>
              <a:t>m</a:t>
            </a:r>
            <a:r>
              <a:rPr sz="1550" dirty="0">
                <a:latin typeface="Calibri"/>
                <a:cs typeface="Calibri"/>
              </a:rPr>
              <a:t>	</a:t>
            </a:r>
            <a:r>
              <a:rPr sz="1550" spc="10" dirty="0">
                <a:latin typeface="Calibri"/>
                <a:cs typeface="Calibri"/>
              </a:rPr>
              <a:t>m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spc="-5" dirty="0">
                <a:latin typeface="Calibri"/>
                <a:cs typeface="Calibri"/>
              </a:rPr>
              <a:t>r</a:t>
            </a:r>
            <a:r>
              <a:rPr sz="1550" spc="-15" dirty="0">
                <a:latin typeface="Calibri"/>
                <a:cs typeface="Calibri"/>
              </a:rPr>
              <a:t>c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5" dirty="0">
                <a:latin typeface="Calibri"/>
                <a:cs typeface="Calibri"/>
              </a:rPr>
              <a:t>d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dirty="0">
                <a:latin typeface="Calibri"/>
                <a:cs typeface="Calibri"/>
              </a:rPr>
              <a:t>	</a:t>
            </a:r>
            <a:r>
              <a:rPr sz="1550" spc="5" dirty="0">
                <a:latin typeface="Calibri"/>
                <a:cs typeface="Calibri"/>
              </a:rPr>
              <a:t>dis</a:t>
            </a:r>
            <a:r>
              <a:rPr sz="1550" spc="20" dirty="0">
                <a:latin typeface="Calibri"/>
                <a:cs typeface="Calibri"/>
              </a:rPr>
              <a:t>c</a:t>
            </a:r>
            <a:r>
              <a:rPr sz="1550" spc="-20" dirty="0">
                <a:latin typeface="Calibri"/>
                <a:cs typeface="Calibri"/>
              </a:rPr>
              <a:t>r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-15" dirty="0">
                <a:latin typeface="Calibri"/>
                <a:cs typeface="Calibri"/>
              </a:rPr>
              <a:t>o</a:t>
            </a:r>
            <a:r>
              <a:rPr sz="1550" spc="5" dirty="0">
                <a:latin typeface="Calibri"/>
                <a:cs typeface="Calibri"/>
              </a:rPr>
              <a:t>,</a:t>
            </a:r>
            <a:r>
              <a:rPr sz="1550" dirty="0">
                <a:latin typeface="Calibri"/>
                <a:cs typeface="Calibri"/>
              </a:rPr>
              <a:t>	</a:t>
            </a:r>
            <a:r>
              <a:rPr sz="1550" spc="5" dirty="0">
                <a:latin typeface="Calibri"/>
                <a:cs typeface="Calibri"/>
              </a:rPr>
              <a:t>qu</a:t>
            </a:r>
            <a:r>
              <a:rPr sz="1550" spc="15" dirty="0">
                <a:latin typeface="Calibri"/>
                <a:cs typeface="Calibri"/>
              </a:rPr>
              <a:t>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912" y="3875001"/>
            <a:ext cx="4219575" cy="2192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normalmente </a:t>
            </a:r>
            <a:r>
              <a:rPr sz="1550" spc="5" dirty="0">
                <a:latin typeface="Calibri"/>
                <a:cs typeface="Calibri"/>
              </a:rPr>
              <a:t>contém </a:t>
            </a:r>
            <a:r>
              <a:rPr sz="1550" spc="15" dirty="0">
                <a:latin typeface="Calibri"/>
                <a:cs typeface="Calibri"/>
              </a:rPr>
              <a:t>duas ou </a:t>
            </a:r>
            <a:r>
              <a:rPr sz="1550" spc="10" dirty="0">
                <a:latin typeface="Calibri"/>
                <a:cs typeface="Calibri"/>
              </a:rPr>
              <a:t>mais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regiões,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que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preserva</a:t>
            </a:r>
            <a:r>
              <a:rPr sz="1550" spc="15" dirty="0">
                <a:latin typeface="Calibri"/>
                <a:cs typeface="Calibri"/>
              </a:rPr>
              <a:t> os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limites</a:t>
            </a:r>
            <a:r>
              <a:rPr sz="1550" spc="10" dirty="0">
                <a:latin typeface="Calibri"/>
                <a:cs typeface="Calibri"/>
              </a:rPr>
              <a:t> 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conformidade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spc="3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residência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dados.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550" b="1" spc="5" dirty="0">
                <a:latin typeface="Calibri"/>
                <a:cs typeface="Calibri"/>
              </a:rPr>
              <a:t>Zonas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de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disponibilidade</a:t>
            </a:r>
            <a:endParaRPr sz="1550">
              <a:latin typeface="Calibri"/>
              <a:cs typeface="Calibri"/>
            </a:endParaRPr>
          </a:p>
          <a:p>
            <a:pPr marL="12700" marR="5080" algn="just">
              <a:lnSpc>
                <a:spcPct val="101699"/>
              </a:lnSpc>
              <a:spcBef>
                <a:spcPts val="5"/>
              </a:spcBef>
            </a:pPr>
            <a:r>
              <a:rPr sz="1550" spc="15" dirty="0">
                <a:latin typeface="Calibri"/>
                <a:cs typeface="Calibri"/>
              </a:rPr>
              <a:t>São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locais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separados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fisicamente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dentro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15" dirty="0">
                <a:latin typeface="Calibri"/>
                <a:cs typeface="Calibri"/>
              </a:rPr>
              <a:t> uma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região </a:t>
            </a:r>
            <a:r>
              <a:rPr sz="1550" spc="10" dirty="0">
                <a:latin typeface="Calibri"/>
                <a:cs typeface="Calibri"/>
              </a:rPr>
              <a:t>do </a:t>
            </a:r>
            <a:r>
              <a:rPr sz="1550" spc="5" dirty="0">
                <a:latin typeface="Calibri"/>
                <a:cs typeface="Calibri"/>
              </a:rPr>
              <a:t>Azure. </a:t>
            </a:r>
            <a:r>
              <a:rPr sz="1550" spc="15" dirty="0">
                <a:latin typeface="Calibri"/>
                <a:cs typeface="Calibri"/>
              </a:rPr>
              <a:t>Cada </a:t>
            </a:r>
            <a:r>
              <a:rPr sz="1550" spc="10" dirty="0">
                <a:latin typeface="Calibri"/>
                <a:cs typeface="Calibri"/>
              </a:rPr>
              <a:t>Zona de disponibilidade </a:t>
            </a:r>
            <a:r>
              <a:rPr sz="1550" spc="15" dirty="0">
                <a:latin typeface="Calibri"/>
                <a:cs typeface="Calibri"/>
              </a:rPr>
              <a:t>é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composta </a:t>
            </a:r>
            <a:r>
              <a:rPr sz="1550" spc="10" dirty="0">
                <a:latin typeface="Calibri"/>
                <a:cs typeface="Calibri"/>
              </a:rPr>
              <a:t>por </a:t>
            </a:r>
            <a:r>
              <a:rPr sz="1550" spc="25" dirty="0">
                <a:latin typeface="Calibri"/>
                <a:cs typeface="Calibri"/>
              </a:rPr>
              <a:t>um </a:t>
            </a:r>
            <a:r>
              <a:rPr sz="1550" spc="15" dirty="0">
                <a:latin typeface="Calibri"/>
                <a:cs typeface="Calibri"/>
              </a:rPr>
              <a:t>ou </a:t>
            </a:r>
            <a:r>
              <a:rPr sz="1550" spc="10" dirty="0">
                <a:latin typeface="Calibri"/>
                <a:cs typeface="Calibri"/>
              </a:rPr>
              <a:t>mais </a:t>
            </a:r>
            <a:r>
              <a:rPr sz="1550" dirty="0">
                <a:latin typeface="Calibri"/>
                <a:cs typeface="Calibri"/>
              </a:rPr>
              <a:t>datacenters </a:t>
            </a:r>
            <a:r>
              <a:rPr sz="1550" spc="10" dirty="0">
                <a:latin typeface="Calibri"/>
                <a:cs typeface="Calibri"/>
              </a:rPr>
              <a:t>equipados </a:t>
            </a:r>
            <a:r>
              <a:rPr sz="1550" spc="15" dirty="0">
                <a:latin typeface="Calibri"/>
                <a:cs typeface="Calibri"/>
              </a:rPr>
              <a:t> com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energia,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resfriamento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independentes.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64547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3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-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AZURE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6732D1-24EF-4931-A430-ED1C432B8FBA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774382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35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Rede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AZURE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13560"/>
            <a:ext cx="10692384" cy="49758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6F6799-46C5-439E-94A7-EED1AA53E08A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55648"/>
            <a:ext cx="10692765" cy="5034280"/>
            <a:chOff x="0" y="1755648"/>
            <a:chExt cx="10692765" cy="5034280"/>
          </a:xfrm>
        </p:grpSpPr>
        <p:sp>
          <p:nvSpPr>
            <p:cNvPr id="4" name="object 4"/>
            <p:cNvSpPr/>
            <p:nvPr/>
          </p:nvSpPr>
          <p:spPr>
            <a:xfrm>
              <a:off x="0" y="1755648"/>
              <a:ext cx="10692765" cy="647700"/>
            </a:xfrm>
            <a:custGeom>
              <a:avLst/>
              <a:gdLst/>
              <a:ahLst/>
              <a:cxnLst/>
              <a:rect l="l" t="t" r="r" b="b"/>
              <a:pathLst>
                <a:path w="10692765" h="647700">
                  <a:moveTo>
                    <a:pt x="1069238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47700"/>
                  </a:lnTo>
                  <a:close/>
                </a:path>
              </a:pathLst>
            </a:custGeom>
            <a:solidFill>
              <a:srgbClr val="F0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403348"/>
              <a:ext cx="2308860" cy="4386580"/>
            </a:xfrm>
            <a:custGeom>
              <a:avLst/>
              <a:gdLst/>
              <a:ahLst/>
              <a:cxnLst/>
              <a:rect l="l" t="t" r="r" b="b"/>
              <a:pathLst>
                <a:path w="2308860" h="4386580">
                  <a:moveTo>
                    <a:pt x="2308859" y="4386071"/>
                  </a:moveTo>
                  <a:lnTo>
                    <a:pt x="0" y="4386071"/>
                  </a:lnTo>
                  <a:lnTo>
                    <a:pt x="0" y="0"/>
                  </a:lnTo>
                  <a:lnTo>
                    <a:pt x="2308859" y="0"/>
                  </a:lnTo>
                  <a:lnTo>
                    <a:pt x="2308859" y="4386071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599122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25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-</a:t>
            </a:r>
            <a:r>
              <a:rPr sz="4200" i="1" spc="-25" dirty="0">
                <a:latin typeface="Calibri"/>
                <a:cs typeface="Calibri"/>
              </a:rPr>
              <a:t> </a:t>
            </a:r>
            <a:r>
              <a:rPr sz="4200" i="1" spc="-95" dirty="0">
                <a:latin typeface="Calibri"/>
                <a:cs typeface="Calibri"/>
              </a:rPr>
              <a:t>AWS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755648"/>
            <a:ext cx="10692765" cy="5034280"/>
            <a:chOff x="0" y="1755648"/>
            <a:chExt cx="10692765" cy="5034280"/>
          </a:xfrm>
        </p:grpSpPr>
        <p:sp>
          <p:nvSpPr>
            <p:cNvPr id="8" name="object 8"/>
            <p:cNvSpPr/>
            <p:nvPr/>
          </p:nvSpPr>
          <p:spPr>
            <a:xfrm>
              <a:off x="8383523" y="2403348"/>
              <a:ext cx="2308860" cy="4386580"/>
            </a:xfrm>
            <a:custGeom>
              <a:avLst/>
              <a:gdLst/>
              <a:ahLst/>
              <a:cxnLst/>
              <a:rect l="l" t="t" r="r" b="b"/>
              <a:pathLst>
                <a:path w="2308859" h="4386580">
                  <a:moveTo>
                    <a:pt x="2308860" y="4386071"/>
                  </a:moveTo>
                  <a:lnTo>
                    <a:pt x="0" y="4386071"/>
                  </a:lnTo>
                  <a:lnTo>
                    <a:pt x="0" y="0"/>
                  </a:lnTo>
                  <a:lnTo>
                    <a:pt x="2308860" y="0"/>
                  </a:lnTo>
                  <a:lnTo>
                    <a:pt x="2308860" y="4386071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55648"/>
              <a:ext cx="10692384" cy="5033771"/>
            </a:xfrm>
            <a:prstGeom prst="rect">
              <a:avLst/>
            </a:prstGeom>
          </p:spPr>
        </p:pic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E7B66666-E5C6-4F3A-B837-A7D3C9ADA35B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55" y="2530356"/>
            <a:ext cx="5230975" cy="28730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35496" y="1889257"/>
            <a:ext cx="4547870" cy="4117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latin typeface="Calibri"/>
                <a:cs typeface="Calibri"/>
              </a:rPr>
              <a:t>Regiões</a:t>
            </a:r>
            <a:endParaRPr sz="1550">
              <a:latin typeface="Calibri"/>
              <a:cs typeface="Calibri"/>
            </a:endParaRPr>
          </a:p>
          <a:p>
            <a:pPr marL="12700" marR="5080" algn="just">
              <a:lnSpc>
                <a:spcPct val="101899"/>
              </a:lnSpc>
              <a:spcBef>
                <a:spcPts val="5"/>
              </a:spcBef>
            </a:pPr>
            <a:r>
              <a:rPr sz="1550" spc="15" dirty="0">
                <a:latin typeface="Calibri"/>
                <a:cs typeface="Calibri"/>
              </a:rPr>
              <a:t>Cada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região</a:t>
            </a:r>
            <a:r>
              <a:rPr sz="1550" spc="10" dirty="0">
                <a:latin typeface="Calibri"/>
                <a:cs typeface="Calibri"/>
              </a:rPr>
              <a:t> da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AWS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fornece</a:t>
            </a:r>
            <a:r>
              <a:rPr sz="1550" spc="10" dirty="0">
                <a:latin typeface="Calibri"/>
                <a:cs typeface="Calibri"/>
              </a:rPr>
              <a:t> redundância</a:t>
            </a:r>
            <a:r>
              <a:rPr sz="1550" spc="15" dirty="0">
                <a:latin typeface="Calibri"/>
                <a:cs typeface="Calibri"/>
              </a:rPr>
              <a:t> e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conectividade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completas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rede.</a:t>
            </a:r>
            <a:r>
              <a:rPr sz="1550" spc="10" dirty="0">
                <a:latin typeface="Calibri"/>
                <a:cs typeface="Calibri"/>
              </a:rPr>
              <a:t> Ao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contrário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outros provedores </a:t>
            </a:r>
            <a:r>
              <a:rPr sz="1550" spc="10" dirty="0">
                <a:latin typeface="Calibri"/>
                <a:cs typeface="Calibri"/>
              </a:rPr>
              <a:t>de nuvem, </a:t>
            </a:r>
            <a:r>
              <a:rPr sz="1550" spc="15" dirty="0">
                <a:latin typeface="Calibri"/>
                <a:cs typeface="Calibri"/>
              </a:rPr>
              <a:t>que </a:t>
            </a:r>
            <a:r>
              <a:rPr sz="1550" spc="10" dirty="0">
                <a:latin typeface="Calibri"/>
                <a:cs typeface="Calibri"/>
              </a:rPr>
              <a:t>definem uma </a:t>
            </a:r>
            <a:r>
              <a:rPr sz="1550" spc="5" dirty="0">
                <a:latin typeface="Calibri"/>
                <a:cs typeface="Calibri"/>
              </a:rPr>
              <a:t>região </a:t>
            </a:r>
            <a:r>
              <a:rPr sz="1550" spc="10" dirty="0">
                <a:latin typeface="Calibri"/>
                <a:cs typeface="Calibri"/>
              </a:rPr>
              <a:t> como</a:t>
            </a:r>
            <a:r>
              <a:rPr sz="1550" spc="15" dirty="0">
                <a:latin typeface="Calibri"/>
                <a:cs typeface="Calibri"/>
              </a:rPr>
              <a:t> um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único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datacenter,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regiões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AWS 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consistem </a:t>
            </a:r>
            <a:r>
              <a:rPr sz="1550" spc="20" dirty="0">
                <a:latin typeface="Calibri"/>
                <a:cs typeface="Calibri"/>
              </a:rPr>
              <a:t>em </a:t>
            </a:r>
            <a:r>
              <a:rPr sz="1550" spc="5" dirty="0">
                <a:latin typeface="Calibri"/>
                <a:cs typeface="Calibri"/>
              </a:rPr>
              <a:t>várias zonas </a:t>
            </a:r>
            <a:r>
              <a:rPr sz="1550" spc="15" dirty="0">
                <a:latin typeface="Calibri"/>
                <a:cs typeface="Calibri"/>
              </a:rPr>
              <a:t>de </a:t>
            </a:r>
            <a:r>
              <a:rPr sz="1550" spc="10" dirty="0">
                <a:latin typeface="Calibri"/>
                <a:cs typeface="Calibri"/>
              </a:rPr>
              <a:t>disponibilidade, </a:t>
            </a:r>
            <a:r>
              <a:rPr sz="1550" spc="15" dirty="0">
                <a:latin typeface="Calibri"/>
                <a:cs typeface="Calibri"/>
              </a:rPr>
              <a:t>ou </a:t>
            </a:r>
            <a:r>
              <a:rPr sz="1550" spc="10" dirty="0">
                <a:latin typeface="Calibri"/>
                <a:cs typeface="Calibri"/>
              </a:rPr>
              <a:t>AZs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(normalmente,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três).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550" b="1" spc="20" dirty="0">
                <a:latin typeface="Calibri"/>
                <a:cs typeface="Calibri"/>
              </a:rPr>
              <a:t>AZ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-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Zonas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de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disponibilidade</a:t>
            </a:r>
            <a:endParaRPr sz="1550">
              <a:latin typeface="Calibri"/>
              <a:cs typeface="Calibri"/>
            </a:endParaRPr>
          </a:p>
          <a:p>
            <a:pPr marL="12700" marR="5080" algn="just">
              <a:lnSpc>
                <a:spcPct val="101800"/>
              </a:lnSpc>
            </a:pPr>
            <a:r>
              <a:rPr sz="1550" spc="15" dirty="0">
                <a:latin typeface="Calibri"/>
                <a:cs typeface="Calibri"/>
              </a:rPr>
              <a:t>As </a:t>
            </a:r>
            <a:r>
              <a:rPr sz="1550" spc="5" dirty="0">
                <a:latin typeface="Calibri"/>
                <a:cs typeface="Calibri"/>
              </a:rPr>
              <a:t>zonas </a:t>
            </a:r>
            <a:r>
              <a:rPr sz="1550" spc="10" dirty="0">
                <a:latin typeface="Calibri"/>
                <a:cs typeface="Calibri"/>
              </a:rPr>
              <a:t>de disponibilidade  proporcionam aos </a:t>
            </a:r>
            <a:r>
              <a:rPr sz="1550" spc="5" dirty="0">
                <a:latin typeface="Calibri"/>
                <a:cs typeface="Calibri"/>
              </a:rPr>
              <a:t>clientes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10" dirty="0">
                <a:latin typeface="Calibri"/>
                <a:cs typeface="Calibri"/>
              </a:rPr>
              <a:t>capacidade de </a:t>
            </a:r>
            <a:r>
              <a:rPr sz="1550" spc="5" dirty="0">
                <a:latin typeface="Calibri"/>
                <a:cs typeface="Calibri"/>
              </a:rPr>
              <a:t>operar aplicativos </a:t>
            </a:r>
            <a:r>
              <a:rPr sz="1550" spc="15" dirty="0">
                <a:latin typeface="Calibri"/>
                <a:cs typeface="Calibri"/>
              </a:rPr>
              <a:t>e </a:t>
            </a:r>
            <a:r>
              <a:rPr sz="1550" spc="10" dirty="0">
                <a:latin typeface="Calibri"/>
                <a:cs typeface="Calibri"/>
              </a:rPr>
              <a:t>bancos de dados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produção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alta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disponibilidade,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tolerância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falhas  </a:t>
            </a:r>
            <a:r>
              <a:rPr sz="1550" spc="15" dirty="0">
                <a:latin typeface="Calibri"/>
                <a:cs typeface="Calibri"/>
              </a:rPr>
              <a:t>e </a:t>
            </a:r>
            <a:r>
              <a:rPr sz="1550" spc="10" dirty="0">
                <a:latin typeface="Calibri"/>
                <a:cs typeface="Calibri"/>
              </a:rPr>
              <a:t>escalabilidade </a:t>
            </a:r>
            <a:r>
              <a:rPr sz="1550" spc="20" dirty="0">
                <a:latin typeface="Calibri"/>
                <a:cs typeface="Calibri"/>
              </a:rPr>
              <a:t>em </a:t>
            </a:r>
            <a:r>
              <a:rPr sz="1550" spc="10" dirty="0">
                <a:latin typeface="Calibri"/>
                <a:cs typeface="Calibri"/>
              </a:rPr>
              <a:t>níveis superiores aos </a:t>
            </a:r>
            <a:r>
              <a:rPr sz="1550" spc="15" dirty="0">
                <a:latin typeface="Calibri"/>
                <a:cs typeface="Calibri"/>
              </a:rPr>
              <a:t>que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um </a:t>
            </a:r>
            <a:r>
              <a:rPr sz="1550" spc="10" dirty="0">
                <a:latin typeface="Calibri"/>
                <a:cs typeface="Calibri"/>
              </a:rPr>
              <a:t>único </a:t>
            </a:r>
            <a:r>
              <a:rPr sz="1550" spc="5" dirty="0">
                <a:latin typeface="Calibri"/>
                <a:cs typeface="Calibri"/>
              </a:rPr>
              <a:t>datacenter </a:t>
            </a:r>
            <a:r>
              <a:rPr sz="1550" spc="15" dirty="0">
                <a:latin typeface="Calibri"/>
                <a:cs typeface="Calibri"/>
              </a:rPr>
              <a:t>pode </a:t>
            </a:r>
            <a:r>
              <a:rPr sz="1550" spc="-15" dirty="0">
                <a:latin typeface="Calibri"/>
                <a:cs typeface="Calibri"/>
              </a:rPr>
              <a:t>oferecer.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-10" dirty="0">
                <a:latin typeface="Calibri"/>
                <a:cs typeface="Calibri"/>
              </a:rPr>
              <a:t>AWS </a:t>
            </a:r>
            <a:r>
              <a:rPr sz="1550" spc="10" dirty="0">
                <a:latin typeface="Calibri"/>
                <a:cs typeface="Calibri"/>
              </a:rPr>
              <a:t>mantém </a:t>
            </a:r>
            <a:r>
              <a:rPr sz="1550" spc="15" dirty="0">
                <a:latin typeface="Calibri"/>
                <a:cs typeface="Calibri"/>
              </a:rPr>
              <a:t>69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zonas </a:t>
            </a:r>
            <a:r>
              <a:rPr sz="1550" spc="10" dirty="0">
                <a:latin typeface="Calibri"/>
                <a:cs typeface="Calibri"/>
              </a:rPr>
              <a:t>de disponibilidade </a:t>
            </a:r>
            <a:r>
              <a:rPr sz="1550" spc="20" dirty="0">
                <a:latin typeface="Calibri"/>
                <a:cs typeface="Calibri"/>
              </a:rPr>
              <a:t>em </a:t>
            </a:r>
            <a:r>
              <a:rPr sz="1550" spc="10" dirty="0">
                <a:latin typeface="Calibri"/>
                <a:cs typeface="Calibri"/>
              </a:rPr>
              <a:t>todo </a:t>
            </a:r>
            <a:r>
              <a:rPr sz="1550" spc="15" dirty="0">
                <a:latin typeface="Calibri"/>
                <a:cs typeface="Calibri"/>
              </a:rPr>
              <a:t>o </a:t>
            </a:r>
            <a:r>
              <a:rPr sz="1550" spc="10" dirty="0">
                <a:latin typeface="Calibri"/>
                <a:cs typeface="Calibri"/>
              </a:rPr>
              <a:t>mundo. </a:t>
            </a:r>
            <a:r>
              <a:rPr sz="1550" spc="15" dirty="0">
                <a:latin typeface="Calibri"/>
                <a:cs typeface="Calibri"/>
              </a:rPr>
              <a:t>Cada </a:t>
            </a:r>
            <a:r>
              <a:rPr sz="1550" dirty="0">
                <a:latin typeface="Calibri"/>
                <a:cs typeface="Calibri"/>
              </a:rPr>
              <a:t>zona 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disponibilidade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vários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datacenters 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(normalmente,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três)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599122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25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-</a:t>
            </a:r>
            <a:r>
              <a:rPr sz="4200" i="1" spc="-25" dirty="0">
                <a:latin typeface="Calibri"/>
                <a:cs typeface="Calibri"/>
              </a:rPr>
              <a:t> </a:t>
            </a:r>
            <a:r>
              <a:rPr sz="4200" i="1" spc="-95" dirty="0">
                <a:latin typeface="Calibri"/>
                <a:cs typeface="Calibri"/>
              </a:rPr>
              <a:t>AWS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893C78-C428-4DA0-B575-18C665E8F6CF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72802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-5" dirty="0">
                <a:latin typeface="Calibri"/>
                <a:cs typeface="Calibri"/>
              </a:rPr>
              <a:t>Infraestrutura</a:t>
            </a:r>
            <a:r>
              <a:rPr sz="4200" i="1" spc="3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Global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Rede</a:t>
            </a:r>
            <a:r>
              <a:rPr sz="4200" i="1" spc="-20" dirty="0">
                <a:latin typeface="Calibri"/>
                <a:cs typeface="Calibri"/>
              </a:rPr>
              <a:t> </a:t>
            </a:r>
            <a:r>
              <a:rPr sz="4200" i="1" spc="-95" dirty="0">
                <a:latin typeface="Calibri"/>
                <a:cs typeface="Calibri"/>
              </a:rPr>
              <a:t>AWS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1472"/>
            <a:ext cx="10692384" cy="49179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042F62-99E0-49D0-B9D5-477EC9DF1BE9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481012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dirty="0">
                <a:latin typeface="Calibri"/>
                <a:cs typeface="Calibri"/>
              </a:rPr>
              <a:t>Submarine </a:t>
            </a:r>
            <a:r>
              <a:rPr sz="4200" i="1" spc="-10" dirty="0">
                <a:latin typeface="Calibri"/>
                <a:cs typeface="Calibri"/>
              </a:rPr>
              <a:t>Cable</a:t>
            </a:r>
            <a:r>
              <a:rPr sz="4200" i="1" spc="5" dirty="0">
                <a:latin typeface="Calibri"/>
                <a:cs typeface="Calibri"/>
              </a:rPr>
              <a:t> Map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659636"/>
            <a:ext cx="7400543" cy="5044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7498" y="2622339"/>
            <a:ext cx="2543175" cy="259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95"/>
              </a:spcBef>
            </a:pP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Essa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imagem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7E7E7E"/>
                </a:solidFill>
                <a:latin typeface="Calibri"/>
                <a:cs typeface="Calibri"/>
              </a:rPr>
              <a:t>ilustra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o </a:t>
            </a:r>
            <a:r>
              <a:rPr sz="18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quão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grande, </a:t>
            </a:r>
            <a:r>
              <a:rPr sz="1850" spc="-5" dirty="0">
                <a:solidFill>
                  <a:srgbClr val="7E7E7E"/>
                </a:solidFill>
                <a:latin typeface="Calibri"/>
                <a:cs typeface="Calibri"/>
              </a:rPr>
              <a:t>complexa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e </a:t>
            </a:r>
            <a:r>
              <a:rPr sz="18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segmentada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é a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rede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de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cabos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submarinos usados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 ou</a:t>
            </a:r>
            <a:r>
              <a:rPr sz="18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não</a:t>
            </a:r>
            <a:r>
              <a:rPr sz="18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pelos</a:t>
            </a:r>
            <a:r>
              <a:rPr sz="18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7E7E7E"/>
                </a:solidFill>
                <a:latin typeface="Calibri"/>
                <a:cs typeface="Calibri"/>
              </a:rPr>
              <a:t>players</a:t>
            </a:r>
            <a:r>
              <a:rPr sz="18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de </a:t>
            </a:r>
            <a:r>
              <a:rPr sz="1850" spc="-4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nuvem.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1600"/>
              </a:lnSpc>
            </a:pP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Alguns</a:t>
            </a:r>
            <a:r>
              <a:rPr sz="18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7E7E7E"/>
                </a:solidFill>
                <a:latin typeface="Calibri"/>
                <a:cs typeface="Calibri"/>
              </a:rPr>
              <a:t>players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7E7E7E"/>
                </a:solidFill>
                <a:latin typeface="Calibri"/>
                <a:cs typeface="Calibri"/>
              </a:rPr>
              <a:t>possuem </a:t>
            </a:r>
            <a:r>
              <a:rPr sz="1850" spc="-4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cabeamento</a:t>
            </a:r>
            <a:r>
              <a:rPr sz="185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7E7E7E"/>
                </a:solidFill>
                <a:latin typeface="Calibri"/>
                <a:cs typeface="Calibri"/>
              </a:rPr>
              <a:t>próprio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pc="20" dirty="0"/>
              <a:t>CCP</a:t>
            </a:r>
            <a:r>
              <a:rPr spc="-15" dirty="0"/>
              <a:t> </a:t>
            </a:r>
            <a:r>
              <a:rPr spc="15" dirty="0"/>
              <a:t>–</a:t>
            </a:r>
            <a:r>
              <a:rPr spc="-15" dirty="0"/>
              <a:t> </a:t>
            </a:r>
            <a:r>
              <a:rPr spc="20" dirty="0"/>
              <a:t>CLOUD</a:t>
            </a:r>
            <a:r>
              <a:rPr spc="-1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33567D-0CE0-4BB1-82D6-578A5DD9FEDA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Personalizar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Calibri</vt:lpstr>
      <vt:lpstr>Office Theme</vt:lpstr>
      <vt:lpstr>INFRAESTRUTURA GLOBAL</vt:lpstr>
      <vt:lpstr>INFRAESTRUTURA GLOBAL</vt:lpstr>
      <vt:lpstr>Infraestrutura Global - AZURE</vt:lpstr>
      <vt:lpstr>Infraestrutura Global - AZURE</vt:lpstr>
      <vt:lpstr>Infraestrutura Global – Rede AZURE</vt:lpstr>
      <vt:lpstr>Infraestrutura Global - AWS</vt:lpstr>
      <vt:lpstr>Infraestrutura Global - AWS</vt:lpstr>
      <vt:lpstr>Infraestrutura Global – Rede AWS</vt:lpstr>
      <vt:lpstr>Submarine Cable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FIAP - Cloud Computing - Nov 2019.pptx</dc:title>
  <dc:creator>lrossi</dc:creator>
  <cp:lastModifiedBy>Matheus Oliveira</cp:lastModifiedBy>
  <cp:revision>1</cp:revision>
  <dcterms:created xsi:type="dcterms:W3CDTF">2021-08-06T18:00:08Z</dcterms:created>
  <dcterms:modified xsi:type="dcterms:W3CDTF">2021-08-06T18:07:28Z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2019-12-05T00:00:00Z</vt:filetime>
  </property>
  <property fmtid="{D5CDD505-2E9C-101B-9397-08002B2CF9AE}" pid="3" name="LastSaved">
    <vt:filetime>2021-08-06T00:00:00Z</vt:filetime>
  </property>
</Properties>
</file>