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693400" cy="7562850"/>
  <p:notesSz cx="106934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65A49-A664-4299-B044-D1B66CC9D118}" v="6" dt="2021-08-06T18:11:13.60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Oliveira" userId="c6b2edef1e3a1656" providerId="LiveId" clId="{E2C65A49-A664-4299-B044-D1B66CC9D118}"/>
    <pc:docChg chg="custSel modSld">
      <pc:chgData name="Matheus Oliveira" userId="c6b2edef1e3a1656" providerId="LiveId" clId="{E2C65A49-A664-4299-B044-D1B66CC9D118}" dt="2021-08-06T18:11:13.605" v="8"/>
      <pc:docMkLst>
        <pc:docMk/>
      </pc:docMkLst>
      <pc:sldChg chg="addSp delSp modSp mod">
        <pc:chgData name="Matheus Oliveira" userId="c6b2edef1e3a1656" providerId="LiveId" clId="{E2C65A49-A664-4299-B044-D1B66CC9D118}" dt="2021-08-06T18:11:07.298" v="4"/>
        <pc:sldMkLst>
          <pc:docMk/>
          <pc:sldMk cId="0" sldId="256"/>
        </pc:sldMkLst>
        <pc:spChg chg="add mod">
          <ac:chgData name="Matheus Oliveira" userId="c6b2edef1e3a1656" providerId="LiveId" clId="{E2C65A49-A664-4299-B044-D1B66CC9D118}" dt="2021-08-06T18:08:06.940" v="3"/>
          <ac:spMkLst>
            <pc:docMk/>
            <pc:sldMk cId="0" sldId="256"/>
            <ac:spMk id="8" creationId="{CF0E2432-5429-4712-BEC7-9573E2093013}"/>
          </ac:spMkLst>
        </pc:spChg>
        <pc:spChg chg="add mod">
          <ac:chgData name="Matheus Oliveira" userId="c6b2edef1e3a1656" providerId="LiveId" clId="{E2C65A49-A664-4299-B044-D1B66CC9D118}" dt="2021-08-06T18:11:07.298" v="4"/>
          <ac:spMkLst>
            <pc:docMk/>
            <pc:sldMk cId="0" sldId="256"/>
            <ac:spMk id="9" creationId="{D29AD56F-5822-4830-9F1E-F92976B7EE12}"/>
          </ac:spMkLst>
        </pc:spChg>
        <pc:grpChg chg="del">
          <ac:chgData name="Matheus Oliveira" userId="c6b2edef1e3a1656" providerId="LiveId" clId="{E2C65A49-A664-4299-B044-D1B66CC9D118}" dt="2021-08-06T18:08:01.866" v="0" actId="478"/>
          <ac:grpSpMkLst>
            <pc:docMk/>
            <pc:sldMk cId="0" sldId="256"/>
            <ac:grpSpMk id="3" creationId="{00000000-0000-0000-0000-000000000000}"/>
          </ac:grpSpMkLst>
        </pc:grpChg>
        <pc:picChg chg="del">
          <ac:chgData name="Matheus Oliveira" userId="c6b2edef1e3a1656" providerId="LiveId" clId="{E2C65A49-A664-4299-B044-D1B66CC9D118}" dt="2021-08-06T18:08:04.467" v="1" actId="478"/>
          <ac:picMkLst>
            <pc:docMk/>
            <pc:sldMk cId="0" sldId="256"/>
            <ac:picMk id="7" creationId="{00000000-0000-0000-0000-000000000000}"/>
          </ac:picMkLst>
        </pc:picChg>
      </pc:sldChg>
      <pc:sldChg chg="addSp delSp modSp mod">
        <pc:chgData name="Matheus Oliveira" userId="c6b2edef1e3a1656" providerId="LiveId" clId="{E2C65A49-A664-4299-B044-D1B66CC9D118}" dt="2021-08-06T18:11:10.544" v="6" actId="478"/>
        <pc:sldMkLst>
          <pc:docMk/>
          <pc:sldMk cId="0" sldId="257"/>
        </pc:sldMkLst>
        <pc:spChg chg="add mod">
          <ac:chgData name="Matheus Oliveira" userId="c6b2edef1e3a1656" providerId="LiveId" clId="{E2C65A49-A664-4299-B044-D1B66CC9D118}" dt="2021-08-06T18:11:08.567" v="5"/>
          <ac:spMkLst>
            <pc:docMk/>
            <pc:sldMk cId="0" sldId="257"/>
            <ac:spMk id="6" creationId="{788867F6-94C6-4D0D-945C-B7C755B898E1}"/>
          </ac:spMkLst>
        </pc:spChg>
        <pc:picChg chg="del">
          <ac:chgData name="Matheus Oliveira" userId="c6b2edef1e3a1656" providerId="LiveId" clId="{E2C65A49-A664-4299-B044-D1B66CC9D118}" dt="2021-08-06T18:11:10.544" v="6" actId="478"/>
          <ac:picMkLst>
            <pc:docMk/>
            <pc:sldMk cId="0" sldId="257"/>
            <ac:picMk id="3" creationId="{00000000-0000-0000-0000-000000000000}"/>
          </ac:picMkLst>
        </pc:picChg>
      </pc:sldChg>
      <pc:sldChg chg="addSp modSp">
        <pc:chgData name="Matheus Oliveira" userId="c6b2edef1e3a1656" providerId="LiveId" clId="{E2C65A49-A664-4299-B044-D1B66CC9D118}" dt="2021-08-06T18:11:12.176" v="7"/>
        <pc:sldMkLst>
          <pc:docMk/>
          <pc:sldMk cId="0" sldId="258"/>
        </pc:sldMkLst>
        <pc:spChg chg="add mod">
          <ac:chgData name="Matheus Oliveira" userId="c6b2edef1e3a1656" providerId="LiveId" clId="{E2C65A49-A664-4299-B044-D1B66CC9D118}" dt="2021-08-06T18:11:12.176" v="7"/>
          <ac:spMkLst>
            <pc:docMk/>
            <pc:sldMk cId="0" sldId="258"/>
            <ac:spMk id="5" creationId="{071D646B-B62C-4A93-98EB-8AF914FCB0E0}"/>
          </ac:spMkLst>
        </pc:spChg>
      </pc:sldChg>
      <pc:sldChg chg="addSp modSp">
        <pc:chgData name="Matheus Oliveira" userId="c6b2edef1e3a1656" providerId="LiveId" clId="{E2C65A49-A664-4299-B044-D1B66CC9D118}" dt="2021-08-06T18:11:13.605" v="8"/>
        <pc:sldMkLst>
          <pc:docMk/>
          <pc:sldMk cId="0" sldId="259"/>
        </pc:sldMkLst>
        <pc:spChg chg="add mod">
          <ac:chgData name="Matheus Oliveira" userId="c6b2edef1e3a1656" providerId="LiveId" clId="{E2C65A49-A664-4299-B044-D1B66CC9D118}" dt="2021-08-06T18:11:13.605" v="8"/>
          <ac:spMkLst>
            <pc:docMk/>
            <pc:sldMk cId="0" sldId="259"/>
            <ac:spMk id="5" creationId="{046248F4-9C16-45B1-8C39-0D730BDF92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626E7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626E7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626E7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06128" y="1043939"/>
            <a:ext cx="554735" cy="1554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64496" y="1025652"/>
            <a:ext cx="390143" cy="1676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1240" y="3557992"/>
            <a:ext cx="4650919" cy="45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626E7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5156" y="1988404"/>
            <a:ext cx="9143086" cy="4138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943" y="6471285"/>
            <a:ext cx="805815" cy="74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0"/>
              </a:lnSpc>
            </a:pP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CCP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–</a:t>
            </a:r>
            <a:r>
              <a:rPr sz="550" spc="-10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CLOUD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COMPUTING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MODELOS</a:t>
            </a:r>
            <a:r>
              <a:rPr spc="-45" dirty="0"/>
              <a:t> </a:t>
            </a:r>
            <a:r>
              <a:rPr spc="5" dirty="0"/>
              <a:t>DE</a:t>
            </a:r>
            <a:r>
              <a:rPr spc="-40" dirty="0"/>
              <a:t> </a:t>
            </a:r>
            <a:r>
              <a:rPr spc="-20" dirty="0"/>
              <a:t>IMPLEMENTAÇÃO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29AD56F-5822-4830-9F1E-F92976B7EE12}"/>
              </a:ext>
            </a:extLst>
          </p:cNvPr>
          <p:cNvSpPr/>
          <p:nvPr/>
        </p:nvSpPr>
        <p:spPr>
          <a:xfrm>
            <a:off x="8851900" y="809625"/>
            <a:ext cx="16891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943" y="6471285"/>
            <a:ext cx="805815" cy="74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0"/>
              </a:lnSpc>
            </a:pP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CCP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–</a:t>
            </a:r>
            <a:r>
              <a:rPr sz="550" spc="-10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CLOUD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COMPUTING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156" y="1988404"/>
            <a:ext cx="8909050" cy="41389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75" algn="ctr">
              <a:lnSpc>
                <a:spcPct val="130500"/>
              </a:lnSpc>
              <a:spcBef>
                <a:spcPts val="95"/>
              </a:spcBef>
            </a:pP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Basicamente</a:t>
            </a:r>
            <a:r>
              <a:rPr sz="2100" spc="5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é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possível</a:t>
            </a:r>
            <a:r>
              <a:rPr sz="2100" spc="5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definir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2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626E72"/>
                </a:solidFill>
                <a:latin typeface="Calibri"/>
                <a:cs typeface="Calibri"/>
              </a:rPr>
              <a:t>pontos</a:t>
            </a:r>
            <a:r>
              <a:rPr sz="2100" spc="4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sobre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os</a:t>
            </a:r>
            <a:r>
              <a:rPr sz="2100" spc="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modelos</a:t>
            </a:r>
            <a:r>
              <a:rPr sz="2100" spc="4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de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implementação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disponíveis.</a:t>
            </a:r>
            <a:r>
              <a:rPr sz="2100" spc="6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Um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deles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diz</a:t>
            </a:r>
            <a:r>
              <a:rPr sz="2100" spc="2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respeito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ao</a:t>
            </a:r>
            <a:r>
              <a:rPr sz="2100" spc="1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tipo</a:t>
            </a:r>
            <a:r>
              <a:rPr sz="2100" spc="1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de</a:t>
            </a:r>
            <a:r>
              <a:rPr sz="2100" spc="1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626E72"/>
                </a:solidFill>
                <a:latin typeface="Calibri"/>
                <a:cs typeface="Calibri"/>
              </a:rPr>
              <a:t>recurso</a:t>
            </a:r>
            <a:r>
              <a:rPr sz="2100" spc="6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a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ser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consumido</a:t>
            </a:r>
            <a:r>
              <a:rPr sz="2100" spc="6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na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nuvem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e </a:t>
            </a:r>
            <a:r>
              <a:rPr sz="2100" spc="-459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o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outro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diz</a:t>
            </a:r>
            <a:r>
              <a:rPr sz="2100" spc="1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respeito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a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como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se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pretende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implementar</a:t>
            </a:r>
            <a:r>
              <a:rPr sz="2100" spc="5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tais</a:t>
            </a:r>
            <a:r>
              <a:rPr sz="2100" spc="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626E72"/>
                </a:solidFill>
                <a:latin typeface="Calibri"/>
                <a:cs typeface="Calibri"/>
              </a:rPr>
              <a:t>recursos.</a:t>
            </a:r>
            <a:endParaRPr sz="2100">
              <a:latin typeface="Calibri"/>
              <a:cs typeface="Calibri"/>
            </a:endParaRPr>
          </a:p>
          <a:p>
            <a:pPr marL="88900" marR="80010" algn="ctr">
              <a:lnSpc>
                <a:spcPct val="130200"/>
              </a:lnSpc>
              <a:spcBef>
                <a:spcPts val="1415"/>
              </a:spcBef>
            </a:pP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Diante</a:t>
            </a:r>
            <a:r>
              <a:rPr sz="2100" spc="1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626E72"/>
                </a:solidFill>
                <a:latin typeface="Calibri"/>
                <a:cs typeface="Calibri"/>
              </a:rPr>
              <a:t>disso,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é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comum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encontrar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no</a:t>
            </a:r>
            <a:r>
              <a:rPr sz="2100" spc="1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mercado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os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termos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IaaS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626E72"/>
                </a:solidFill>
                <a:latin typeface="Calibri"/>
                <a:cs typeface="Calibri"/>
              </a:rPr>
              <a:t>(Infraestrutura</a:t>
            </a:r>
            <a:r>
              <a:rPr sz="2100" spc="5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as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a </a:t>
            </a:r>
            <a:r>
              <a:rPr sz="2100" spc="-459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Service),</a:t>
            </a:r>
            <a:r>
              <a:rPr sz="2100" spc="2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PaaS</a:t>
            </a:r>
            <a:r>
              <a:rPr sz="2100" spc="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626E72"/>
                </a:solidFill>
                <a:latin typeface="Calibri"/>
                <a:cs typeface="Calibri"/>
              </a:rPr>
              <a:t>(Plataforma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as</a:t>
            </a:r>
            <a:r>
              <a:rPr sz="2100" spc="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a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Service)</a:t>
            </a:r>
            <a:r>
              <a:rPr sz="2100" spc="4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e</a:t>
            </a:r>
            <a:r>
              <a:rPr sz="2100" spc="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SaaS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(Software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as</a:t>
            </a:r>
            <a:r>
              <a:rPr sz="2100" spc="2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a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Service).</a:t>
            </a:r>
            <a:r>
              <a:rPr sz="2100" spc="4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Esses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termos</a:t>
            </a:r>
            <a:r>
              <a:rPr sz="2100" spc="2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são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os</a:t>
            </a:r>
            <a:r>
              <a:rPr sz="2100" spc="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mais</a:t>
            </a:r>
            <a:r>
              <a:rPr sz="2100" spc="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conhecidos,</a:t>
            </a:r>
            <a:r>
              <a:rPr sz="2100" spc="5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porém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não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os</a:t>
            </a:r>
            <a:r>
              <a:rPr sz="2100" spc="2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únicos.</a:t>
            </a:r>
            <a:endParaRPr sz="2100">
              <a:latin typeface="Calibri"/>
              <a:cs typeface="Calibri"/>
            </a:endParaRPr>
          </a:p>
          <a:p>
            <a:pPr marL="52069" marR="41910" indent="-2540" algn="ctr">
              <a:lnSpc>
                <a:spcPct val="130500"/>
              </a:lnSpc>
              <a:spcBef>
                <a:spcPts val="1400"/>
              </a:spcBef>
            </a:pP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Usando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todos</a:t>
            </a:r>
            <a:r>
              <a:rPr sz="2100" spc="2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esses</a:t>
            </a:r>
            <a:r>
              <a:rPr sz="2100" spc="2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termos</a:t>
            </a:r>
            <a:r>
              <a:rPr sz="2100" spc="2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e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o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que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eles</a:t>
            </a:r>
            <a:r>
              <a:rPr sz="2100" spc="2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626E72"/>
                </a:solidFill>
                <a:latin typeface="Calibri"/>
                <a:cs typeface="Calibri"/>
              </a:rPr>
              <a:t>representam,</a:t>
            </a:r>
            <a:r>
              <a:rPr sz="2100" spc="5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as</a:t>
            </a:r>
            <a:r>
              <a:rPr sz="2100" spc="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empresas</a:t>
            </a:r>
            <a:r>
              <a:rPr sz="2100" spc="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ainda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podem </a:t>
            </a:r>
            <a:r>
              <a:rPr sz="2100" spc="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optar</a:t>
            </a:r>
            <a:r>
              <a:rPr sz="2100" spc="1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pelos</a:t>
            </a:r>
            <a:r>
              <a:rPr sz="2100" spc="5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modelos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de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implementação</a:t>
            </a:r>
            <a:r>
              <a:rPr sz="2100" spc="6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onde</a:t>
            </a:r>
            <a:r>
              <a:rPr sz="2100" spc="6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100%</a:t>
            </a:r>
            <a:r>
              <a:rPr sz="2100" spc="2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dos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626E72"/>
                </a:solidFill>
                <a:latin typeface="Calibri"/>
                <a:cs typeface="Calibri"/>
              </a:rPr>
              <a:t>recursos</a:t>
            </a:r>
            <a:r>
              <a:rPr sz="2100" spc="5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626E72"/>
                </a:solidFill>
                <a:latin typeface="Calibri"/>
                <a:cs typeface="Calibri"/>
              </a:rPr>
              <a:t>estão</a:t>
            </a:r>
            <a:r>
              <a:rPr sz="2100" spc="1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na</a:t>
            </a:r>
            <a:r>
              <a:rPr sz="2100" spc="35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626E72"/>
                </a:solidFill>
                <a:latin typeface="Calibri"/>
                <a:cs typeface="Calibri"/>
              </a:rPr>
              <a:t>nuvem </a:t>
            </a:r>
            <a:r>
              <a:rPr sz="2100" spc="-459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26E72"/>
                </a:solidFill>
                <a:latin typeface="Calibri"/>
                <a:cs typeface="Calibri"/>
              </a:rPr>
              <a:t>ou</a:t>
            </a:r>
            <a:r>
              <a:rPr sz="2100" spc="1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ainda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pelo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modelo</a:t>
            </a:r>
            <a:r>
              <a:rPr sz="2100" spc="30" dirty="0">
                <a:solidFill>
                  <a:srgbClr val="626E7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26E72"/>
                </a:solidFill>
                <a:latin typeface="Calibri"/>
                <a:cs typeface="Calibri"/>
              </a:rPr>
              <a:t>híbrido.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16319" y="936652"/>
            <a:ext cx="6304915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50" b="1" spc="-20" dirty="0">
                <a:latin typeface="Calibri"/>
                <a:cs typeface="Calibri"/>
              </a:rPr>
              <a:t>MODELOS</a:t>
            </a:r>
            <a:r>
              <a:rPr sz="3750" b="1" spc="-30" dirty="0">
                <a:latin typeface="Calibri"/>
                <a:cs typeface="Calibri"/>
              </a:rPr>
              <a:t> </a:t>
            </a:r>
            <a:r>
              <a:rPr sz="3750" b="1" spc="-10" dirty="0">
                <a:latin typeface="Calibri"/>
                <a:cs typeface="Calibri"/>
              </a:rPr>
              <a:t>DE</a:t>
            </a:r>
            <a:r>
              <a:rPr sz="3750" b="1" spc="-50" dirty="0">
                <a:latin typeface="Calibri"/>
                <a:cs typeface="Calibri"/>
              </a:rPr>
              <a:t> </a:t>
            </a:r>
            <a:r>
              <a:rPr sz="3750" b="1" spc="-35" dirty="0">
                <a:latin typeface="Calibri"/>
                <a:cs typeface="Calibri"/>
              </a:rPr>
              <a:t>IMPLEMENTAÇÃO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88867F6-94C6-4D0D-945C-B7C755B898E1}"/>
              </a:ext>
            </a:extLst>
          </p:cNvPr>
          <p:cNvSpPr/>
          <p:nvPr/>
        </p:nvSpPr>
        <p:spPr>
          <a:xfrm>
            <a:off x="8851900" y="809625"/>
            <a:ext cx="16891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852" y="865172"/>
            <a:ext cx="6045200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i="1" dirty="0">
                <a:latin typeface="Calibri"/>
                <a:cs typeface="Calibri"/>
              </a:rPr>
              <a:t>Modelos</a:t>
            </a:r>
            <a:r>
              <a:rPr sz="4200" i="1" spc="-15" dirty="0">
                <a:latin typeface="Calibri"/>
                <a:cs typeface="Calibri"/>
              </a:rPr>
              <a:t> </a:t>
            </a:r>
            <a:r>
              <a:rPr sz="4200" i="1" spc="-5" dirty="0">
                <a:latin typeface="Calibri"/>
                <a:cs typeface="Calibri"/>
              </a:rPr>
              <a:t>de</a:t>
            </a:r>
            <a:r>
              <a:rPr sz="4200" i="1" spc="-10" dirty="0">
                <a:latin typeface="Calibri"/>
                <a:cs typeface="Calibri"/>
              </a:rPr>
              <a:t> </a:t>
            </a:r>
            <a:r>
              <a:rPr sz="4200" i="1" spc="-5" dirty="0">
                <a:latin typeface="Calibri"/>
                <a:cs typeface="Calibri"/>
              </a:rPr>
              <a:t>Implementação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33955"/>
            <a:ext cx="10692384" cy="48554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1243" y="6458585"/>
            <a:ext cx="831215" cy="10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50"/>
              </a:lnSpc>
            </a:pP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CCP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–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CLOUD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COMPUTING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71D646B-B62C-4A93-98EB-8AF914FCB0E0}"/>
              </a:ext>
            </a:extLst>
          </p:cNvPr>
          <p:cNvSpPr/>
          <p:nvPr/>
        </p:nvSpPr>
        <p:spPr>
          <a:xfrm>
            <a:off x="8851900" y="809625"/>
            <a:ext cx="16891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852" y="865172"/>
            <a:ext cx="6045200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i="1" dirty="0">
                <a:latin typeface="Calibri"/>
                <a:cs typeface="Calibri"/>
              </a:rPr>
              <a:t>Modelos</a:t>
            </a:r>
            <a:r>
              <a:rPr sz="4200" i="1" spc="-15" dirty="0">
                <a:latin typeface="Calibri"/>
                <a:cs typeface="Calibri"/>
              </a:rPr>
              <a:t> </a:t>
            </a:r>
            <a:r>
              <a:rPr sz="4200" i="1" spc="-5" dirty="0">
                <a:latin typeface="Calibri"/>
                <a:cs typeface="Calibri"/>
              </a:rPr>
              <a:t>de</a:t>
            </a:r>
            <a:r>
              <a:rPr sz="4200" i="1" spc="-10" dirty="0">
                <a:latin typeface="Calibri"/>
                <a:cs typeface="Calibri"/>
              </a:rPr>
              <a:t> </a:t>
            </a:r>
            <a:r>
              <a:rPr sz="4200" i="1" spc="-5" dirty="0">
                <a:latin typeface="Calibri"/>
                <a:cs typeface="Calibri"/>
              </a:rPr>
              <a:t>Implementação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658" y="2214811"/>
            <a:ext cx="10215021" cy="37637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1243" y="6458585"/>
            <a:ext cx="831215" cy="10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50"/>
              </a:lnSpc>
            </a:pP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CCP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–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CLOUD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COMPUTING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6248F4-9C16-45B1-8C39-0D730BDF923B}"/>
              </a:ext>
            </a:extLst>
          </p:cNvPr>
          <p:cNvSpPr/>
          <p:nvPr/>
        </p:nvSpPr>
        <p:spPr>
          <a:xfrm>
            <a:off x="8851900" y="809625"/>
            <a:ext cx="16891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144</Words>
  <Application>Microsoft Office PowerPoint</Application>
  <PresentationFormat>Personalizar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6" baseType="lpstr">
      <vt:lpstr>Calibri</vt:lpstr>
      <vt:lpstr>Office Theme</vt:lpstr>
      <vt:lpstr>MODELOS DE IMPLEMENTAÇÃO</vt:lpstr>
      <vt:lpstr>MODELOS DE IMPLEMENTAÇÃO</vt:lpstr>
      <vt:lpstr>Modelos de Implementação</vt:lpstr>
      <vt:lpstr>Modelos de Implementação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FIAP - Cloud Computing - Nov 2019.pptx</dc:title>
  <dc:creator>lrossi</dc:creator>
  <cp:lastModifiedBy>Matheus Oliveira</cp:lastModifiedBy>
  <cp:revision>1</cp:revision>
  <dcterms:created xsi:type="dcterms:W3CDTF">2021-08-06T18:02:19Z</dcterms:created>
  <dcterms:modified xsi:type="dcterms:W3CDTF">2021-08-06T18:11:24Z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2019-12-05T00:00:00Z</vt:filetime>
  </property>
  <property fmtid="{D5CDD505-2E9C-101B-9397-08002B2CF9AE}" pid="3" name="LastSaved">
    <vt:filetime>2021-08-06T00:00:00Z</vt:filetime>
  </property>
</Properties>
</file>