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pXwQqnVwzOl7CphAAVKNwtk7x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267d32c0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ab267d32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267d32c0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ab267d32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267d32c0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ab267d32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22532" l="0" r="0" t="0"/>
          <a:stretch/>
        </p:blipFill>
        <p:spPr>
          <a:xfrm>
            <a:off x="2205400" y="1337150"/>
            <a:ext cx="1712750" cy="11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336775" y="2952750"/>
            <a:ext cx="3490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Yarn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o Yarn?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82350" y="4009850"/>
            <a:ext cx="85917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Yarn é como um gerente, que indica quem, quando e onde devem ser realizados os processamentos dos diferentes serviços dentro do ecossistema Hadoop e quais recursos devem ser alocados entre diferentes frameworks com base na demanda de cada um e nas configurações do sistema.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6575" y="1744225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267d32c0_0_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0" name="Google Shape;70;gab267d32c0_0_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gab267d32c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75" y="1975138"/>
            <a:ext cx="8822851" cy="3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267d32c0_0_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Componentes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7" name="Google Shape;77;gab267d32c0_0_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gab267d32c0_0_9"/>
          <p:cNvSpPr txBox="1"/>
          <p:nvPr/>
        </p:nvSpPr>
        <p:spPr>
          <a:xfrm>
            <a:off x="1173600" y="18508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b267d32c0_0_9"/>
          <p:cNvSpPr txBox="1"/>
          <p:nvPr/>
        </p:nvSpPr>
        <p:spPr>
          <a:xfrm>
            <a:off x="1190450" y="1421175"/>
            <a:ext cx="7337100" cy="5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b="1" lang="pt-BR" sz="1700">
                <a:solidFill>
                  <a:srgbClr val="FFFFFF"/>
                </a:solidFill>
              </a:rPr>
              <a:t>ResourceManager</a:t>
            </a:r>
            <a:endParaRPr b="1"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Instancia a Aplicação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Agenda e Organiza a utilização de recursos do Cluster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b="1" lang="pt-BR" sz="1700">
                <a:solidFill>
                  <a:srgbClr val="FFFFFF"/>
                </a:solidFill>
              </a:rPr>
              <a:t>NodeManager</a:t>
            </a:r>
            <a:endParaRPr b="1"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Inicia o processamento das tarefas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Gerencia os recursos de um servidor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b="1" lang="pt-BR" sz="1700">
                <a:solidFill>
                  <a:srgbClr val="FFFFFF"/>
                </a:solidFill>
              </a:rPr>
              <a:t>Contêiner (antigo job)</a:t>
            </a:r>
            <a:endParaRPr b="1"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Processo alocado através do Resource Manager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Exige recurso computacional (CPU e Memória) para um Node Manager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b="1" lang="pt-BR" sz="1700">
                <a:solidFill>
                  <a:srgbClr val="FFFFFF"/>
                </a:solidFill>
              </a:rPr>
              <a:t>ApplicationMaster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Mantém a comunicação com o scheduler do ResourceManager para solicitar </a:t>
            </a:r>
            <a:r>
              <a:rPr lang="pt-BR" sz="1700">
                <a:solidFill>
                  <a:srgbClr val="FFFFFF"/>
                </a:solidFill>
              </a:rPr>
              <a:t>contêineres</a:t>
            </a:r>
            <a:r>
              <a:rPr lang="pt-BR" sz="1700">
                <a:solidFill>
                  <a:srgbClr val="FFFFFF"/>
                </a:solidFill>
              </a:rPr>
              <a:t> para execução de tarefas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pt-BR" sz="1700">
                <a:solidFill>
                  <a:srgbClr val="FFFFFF"/>
                </a:solidFill>
              </a:rPr>
              <a:t>Garante que as tarefas sejam concluídas pelo NodeManager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267d32c0_0_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Hadoop 1.0 x Hadoop 2.0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5" name="Google Shape;85;gab267d32c0_0_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gab267d32c0_0_19"/>
          <p:cNvSpPr txBox="1"/>
          <p:nvPr/>
        </p:nvSpPr>
        <p:spPr>
          <a:xfrm>
            <a:off x="1173600" y="18508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ab267d32c0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463" y="1322250"/>
            <a:ext cx="71913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ab267d32c0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300" y="4529125"/>
            <a:ext cx="56673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