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7" r:id="rId4"/>
    <p:sldId id="278" r:id="rId5"/>
    <p:sldId id="307" r:id="rId6"/>
    <p:sldId id="308" r:id="rId7"/>
    <p:sldId id="306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287" r:id="rId17"/>
    <p:sldId id="304" r:id="rId18"/>
    <p:sldId id="30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embeddedFontLs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Montserrat SemiBold" panose="020B060402020202020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iPLJjZIQcQEiZLmkLYP2L+ki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B5830-C349-4E62-A2CC-2ECB7D4F9645}" v="13" dt="2021-08-03T20:36:1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6A4B5830-C349-4E62-A2CC-2ECB7D4F9645}"/>
    <pc:docChg chg="undo custSel addSld delSld modSld sldOrd">
      <pc:chgData name="Matheus Oliveira" userId="c6b2edef1e3a1656" providerId="LiveId" clId="{6A4B5830-C349-4E62-A2CC-2ECB7D4F9645}" dt="2021-08-03T20:38:38.363" v="555" actId="47"/>
      <pc:docMkLst>
        <pc:docMk/>
      </pc:docMkLst>
      <pc:sldChg chg="modSp mod">
        <pc:chgData name="Matheus Oliveira" userId="c6b2edef1e3a1656" providerId="LiveId" clId="{6A4B5830-C349-4E62-A2CC-2ECB7D4F9645}" dt="2021-08-03T20:26:05.057" v="385" actId="20577"/>
        <pc:sldMkLst>
          <pc:docMk/>
          <pc:sldMk cId="0" sldId="257"/>
        </pc:sldMkLst>
        <pc:spChg chg="mod">
          <ac:chgData name="Matheus Oliveira" userId="c6b2edef1e3a1656" providerId="LiveId" clId="{6A4B5830-C349-4E62-A2CC-2ECB7D4F9645}" dt="2021-08-03T20:26:05.057" v="385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 add del mod ord">
        <pc:chgData name="Matheus Oliveira" userId="c6b2edef1e3a1656" providerId="LiveId" clId="{6A4B5830-C349-4E62-A2CC-2ECB7D4F9645}" dt="2021-08-03T20:38:38.363" v="555" actId="47"/>
        <pc:sldMkLst>
          <pc:docMk/>
          <pc:sldMk cId="0" sldId="258"/>
        </pc:sldMkLst>
        <pc:spChg chg="mod">
          <ac:chgData name="Matheus Oliveira" userId="c6b2edef1e3a1656" providerId="LiveId" clId="{6A4B5830-C349-4E62-A2CC-2ECB7D4F9645}" dt="2021-08-01T18:53:43.117" v="112"/>
          <ac:spMkLst>
            <pc:docMk/>
            <pc:sldMk cId="0" sldId="258"/>
            <ac:spMk id="70" creationId="{00000000-0000-0000-0000-000000000000}"/>
          </ac:spMkLst>
        </pc:spChg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59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279210111" sldId="259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0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36451704" sldId="260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1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059321201" sldId="261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2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907772982" sldId="262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3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994222483" sldId="263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4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81068370" sldId="264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5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595612431" sldId="265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6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553599072" sldId="266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7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45306335" sldId="267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8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59577260" sldId="268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9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901137973" sldId="269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0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562682369" sldId="270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1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451424943" sldId="271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2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341559899" sldId="272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3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076630473" sldId="273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4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151710065" sldId="274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5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136674780" sldId="275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6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677107748" sldId="276"/>
        </pc:sldMkLst>
      </pc:sldChg>
      <pc:sldChg chg="modSp mod">
        <pc:chgData name="Matheus Oliveira" userId="c6b2edef1e3a1656" providerId="LiveId" clId="{6A4B5830-C349-4E62-A2CC-2ECB7D4F9645}" dt="2021-08-03T20:26:38.073" v="404" actId="1076"/>
        <pc:sldMkLst>
          <pc:docMk/>
          <pc:sldMk cId="0" sldId="277"/>
        </pc:sldMkLst>
        <pc:spChg chg="mod">
          <ac:chgData name="Matheus Oliveira" userId="c6b2edef1e3a1656" providerId="LiveId" clId="{6A4B5830-C349-4E62-A2CC-2ECB7D4F9645}" dt="2021-08-03T20:26:38.073" v="404" actId="1076"/>
          <ac:spMkLst>
            <pc:docMk/>
            <pc:sldMk cId="0" sldId="277"/>
            <ac:spMk id="207" creationId="{00000000-0000-0000-0000-000000000000}"/>
          </ac:spMkLst>
        </pc:spChg>
        <pc:spChg chg="mod">
          <ac:chgData name="Matheus Oliveira" userId="c6b2edef1e3a1656" providerId="LiveId" clId="{6A4B5830-C349-4E62-A2CC-2ECB7D4F9645}" dt="2021-08-03T20:26:30.057" v="402" actId="20577"/>
          <ac:spMkLst>
            <pc:docMk/>
            <pc:sldMk cId="0" sldId="277"/>
            <ac:spMk id="208" creationId="{00000000-0000-0000-0000-000000000000}"/>
          </ac:spMkLst>
        </pc:spChg>
        <pc:cxnChg chg="mod">
          <ac:chgData name="Matheus Oliveira" userId="c6b2edef1e3a1656" providerId="LiveId" clId="{6A4B5830-C349-4E62-A2CC-2ECB7D4F9645}" dt="2021-08-03T20:26:38.073" v="404" actId="1076"/>
          <ac:cxnSpMkLst>
            <pc:docMk/>
            <pc:sldMk cId="0" sldId="277"/>
            <ac:cxnSpMk id="211" creationId="{00000000-0000-0000-0000-000000000000}"/>
          </ac:cxnSpMkLst>
        </pc:cxnChg>
      </pc:sldChg>
      <pc:sldChg chg="addSp delSp modSp mod">
        <pc:chgData name="Matheus Oliveira" userId="c6b2edef1e3a1656" providerId="LiveId" clId="{6A4B5830-C349-4E62-A2CC-2ECB7D4F9645}" dt="2021-08-03T20:30:49.508" v="454"/>
        <pc:sldMkLst>
          <pc:docMk/>
          <pc:sldMk cId="0" sldId="278"/>
        </pc:sldMkLst>
        <pc:spChg chg="add mod">
          <ac:chgData name="Matheus Oliveira" userId="c6b2edef1e3a1656" providerId="LiveId" clId="{6A4B5830-C349-4E62-A2CC-2ECB7D4F9645}" dt="2021-08-03T20:28:43.228" v="450" actId="123"/>
          <ac:spMkLst>
            <pc:docMk/>
            <pc:sldMk cId="0" sldId="278"/>
            <ac:spMk id="2" creationId="{FD1A9F89-99D2-467A-BA7E-143DB6B7C44A}"/>
          </ac:spMkLst>
        </pc:spChg>
        <pc:spChg chg="mod">
          <ac:chgData name="Matheus Oliveira" userId="c6b2edef1e3a1656" providerId="LiveId" clId="{6A4B5830-C349-4E62-A2CC-2ECB7D4F9645}" dt="2021-08-03T20:27:13.816" v="445" actId="20577"/>
          <ac:spMkLst>
            <pc:docMk/>
            <pc:sldMk cId="0" sldId="278"/>
            <ac:spMk id="216" creationId="{00000000-0000-0000-0000-000000000000}"/>
          </ac:spMkLst>
        </pc:spChg>
        <pc:picChg chg="del">
          <ac:chgData name="Matheus Oliveira" userId="c6b2edef1e3a1656" providerId="LiveId" clId="{6A4B5830-C349-4E62-A2CC-2ECB7D4F9645}" dt="2021-08-03T20:27:15.898" v="446" actId="478"/>
          <ac:picMkLst>
            <pc:docMk/>
            <pc:sldMk cId="0" sldId="278"/>
            <ac:picMk id="218" creationId="{00000000-0000-0000-0000-000000000000}"/>
          </ac:picMkLst>
        </pc:picChg>
        <pc:picChg chg="add mod">
          <ac:chgData name="Matheus Oliveira" userId="c6b2edef1e3a1656" providerId="LiveId" clId="{6A4B5830-C349-4E62-A2CC-2ECB7D4F9645}" dt="2021-08-03T20:30:10.298" v="452" actId="1076"/>
          <ac:picMkLst>
            <pc:docMk/>
            <pc:sldMk cId="0" sldId="278"/>
            <ac:picMk id="1026" creationId="{8C49F03A-1DF8-4EA7-907B-4C9FF54057A7}"/>
          </ac:picMkLst>
        </pc:picChg>
        <pc:picChg chg="add del">
          <ac:chgData name="Matheus Oliveira" userId="c6b2edef1e3a1656" providerId="LiveId" clId="{6A4B5830-C349-4E62-A2CC-2ECB7D4F9645}" dt="2021-08-03T20:30:49.508" v="454"/>
          <ac:picMkLst>
            <pc:docMk/>
            <pc:sldMk cId="0" sldId="278"/>
            <ac:picMk id="1028" creationId="{398FA368-9D98-4D3E-8265-3DD73C888220}"/>
          </ac:picMkLst>
        </pc:picChg>
      </pc:sldChg>
      <pc:sldChg chg="modSp mod">
        <pc:chgData name="Matheus Oliveira" userId="c6b2edef1e3a1656" providerId="LiveId" clId="{6A4B5830-C349-4E62-A2CC-2ECB7D4F9645}" dt="2021-07-31T17:32:26.236" v="77" actId="20577"/>
        <pc:sldMkLst>
          <pc:docMk/>
          <pc:sldMk cId="0" sldId="281"/>
        </pc:sldMkLst>
        <pc:spChg chg="mod">
          <ac:chgData name="Matheus Oliveira" userId="c6b2edef1e3a1656" providerId="LiveId" clId="{6A4B5830-C349-4E62-A2CC-2ECB7D4F9645}" dt="2021-07-31T17:32:26.236" v="77" actId="20577"/>
          <ac:spMkLst>
            <pc:docMk/>
            <pc:sldMk cId="0" sldId="281"/>
            <ac:spMk id="239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7-31T17:32:31.751" v="85" actId="20577"/>
        <pc:sldMkLst>
          <pc:docMk/>
          <pc:sldMk cId="0" sldId="282"/>
        </pc:sldMkLst>
        <pc:spChg chg="mod">
          <ac:chgData name="Matheus Oliveira" userId="c6b2edef1e3a1656" providerId="LiveId" clId="{6A4B5830-C349-4E62-A2CC-2ECB7D4F9645}" dt="2021-07-31T17:32:31.751" v="85" actId="20577"/>
          <ac:spMkLst>
            <pc:docMk/>
            <pc:sldMk cId="0" sldId="282"/>
            <ac:spMk id="247" creationId="{00000000-0000-0000-0000-000000000000}"/>
          </ac:spMkLst>
        </pc:spChg>
        <pc:picChg chg="mod">
          <ac:chgData name="Matheus Oliveira" userId="c6b2edef1e3a1656" providerId="LiveId" clId="{6A4B5830-C349-4E62-A2CC-2ECB7D4F9645}" dt="2021-07-31T17:28:49.819" v="69" actId="1076"/>
          <ac:picMkLst>
            <pc:docMk/>
            <pc:sldMk cId="0" sldId="282"/>
            <ac:picMk id="248" creationId="{00000000-0000-0000-0000-000000000000}"/>
          </ac:picMkLst>
        </pc:picChg>
      </pc:sldChg>
      <pc:sldChg chg="modSp mod ord">
        <pc:chgData name="Matheus Oliveira" userId="c6b2edef1e3a1656" providerId="LiveId" clId="{6A4B5830-C349-4E62-A2CC-2ECB7D4F9645}" dt="2021-08-01T21:09:52.049" v="350" actId="20578"/>
        <pc:sldMkLst>
          <pc:docMk/>
          <pc:sldMk cId="0" sldId="284"/>
        </pc:sldMkLst>
        <pc:spChg chg="mod">
          <ac:chgData name="Matheus Oliveira" userId="c6b2edef1e3a1656" providerId="LiveId" clId="{6A4B5830-C349-4E62-A2CC-2ECB7D4F9645}" dt="2021-08-01T20:28:56.594" v="270" actId="1076"/>
          <ac:spMkLst>
            <pc:docMk/>
            <pc:sldMk cId="0" sldId="284"/>
            <ac:spMk id="260" creationId="{00000000-0000-0000-0000-000000000000}"/>
          </ac:spMkLst>
        </pc:spChg>
      </pc:sldChg>
      <pc:sldChg chg="modSp mod modAnim">
        <pc:chgData name="Matheus Oliveira" userId="c6b2edef1e3a1656" providerId="LiveId" clId="{6A4B5830-C349-4E62-A2CC-2ECB7D4F9645}" dt="2021-07-31T17:42:33.653" v="86"/>
        <pc:sldMkLst>
          <pc:docMk/>
          <pc:sldMk cId="0" sldId="285"/>
        </pc:sldMkLst>
        <pc:spChg chg="mod">
          <ac:chgData name="Matheus Oliveira" userId="c6b2edef1e3a1656" providerId="LiveId" clId="{6A4B5830-C349-4E62-A2CC-2ECB7D4F9645}" dt="2021-07-31T16:02:29.052" v="57" actId="20577"/>
          <ac:spMkLst>
            <pc:docMk/>
            <pc:sldMk cId="0" sldId="285"/>
            <ac:spMk id="267" creationId="{00000000-0000-0000-0000-000000000000}"/>
          </ac:spMkLst>
        </pc:spChg>
      </pc:sldChg>
      <pc:sldChg chg="modSp mod ord">
        <pc:chgData name="Matheus Oliveira" userId="c6b2edef1e3a1656" providerId="LiveId" clId="{6A4B5830-C349-4E62-A2CC-2ECB7D4F9645}" dt="2021-08-01T19:56:55.488" v="210"/>
        <pc:sldMkLst>
          <pc:docMk/>
          <pc:sldMk cId="0" sldId="286"/>
        </pc:sldMkLst>
        <pc:spChg chg="mod">
          <ac:chgData name="Matheus Oliveira" userId="c6b2edef1e3a1656" providerId="LiveId" clId="{6A4B5830-C349-4E62-A2CC-2ECB7D4F9645}" dt="2021-08-01T19:56:38.343" v="208" actId="20577"/>
          <ac:spMkLst>
            <pc:docMk/>
            <pc:sldMk cId="0" sldId="286"/>
            <ac:spMk id="274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8-01T21:05:52.586" v="285" actId="20577"/>
        <pc:sldMkLst>
          <pc:docMk/>
          <pc:sldMk cId="0" sldId="287"/>
        </pc:sldMkLst>
        <pc:spChg chg="mod">
          <ac:chgData name="Matheus Oliveira" userId="c6b2edef1e3a1656" providerId="LiveId" clId="{6A4B5830-C349-4E62-A2CC-2ECB7D4F9645}" dt="2021-08-01T21:05:52.586" v="285" actId="20577"/>
          <ac:spMkLst>
            <pc:docMk/>
            <pc:sldMk cId="0" sldId="287"/>
            <ac:spMk id="281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8-03T20:37:32.438" v="552" actId="20577"/>
        <pc:sldMkLst>
          <pc:docMk/>
          <pc:sldMk cId="0" sldId="288"/>
        </pc:sldMkLst>
        <pc:spChg chg="mod">
          <ac:chgData name="Matheus Oliveira" userId="c6b2edef1e3a1656" providerId="LiveId" clId="{6A4B5830-C349-4E62-A2CC-2ECB7D4F9645}" dt="2021-08-03T20:37:32.438" v="552" actId="20577"/>
          <ac:spMkLst>
            <pc:docMk/>
            <pc:sldMk cId="0" sldId="288"/>
            <ac:spMk id="287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7-31T18:07:17.836" v="87" actId="20577"/>
        <pc:sldMkLst>
          <pc:docMk/>
          <pc:sldMk cId="0" sldId="300"/>
        </pc:sldMkLst>
        <pc:spChg chg="mod">
          <ac:chgData name="Matheus Oliveira" userId="c6b2edef1e3a1656" providerId="LiveId" clId="{6A4B5830-C349-4E62-A2CC-2ECB7D4F9645}" dt="2021-07-31T18:07:17.836" v="87" actId="20577"/>
          <ac:spMkLst>
            <pc:docMk/>
            <pc:sldMk cId="0" sldId="300"/>
            <ac:spMk id="376" creationId="{00000000-0000-0000-0000-000000000000}"/>
          </ac:spMkLst>
        </pc:spChg>
      </pc:sldChg>
      <pc:sldChg chg="add del">
        <pc:chgData name="Matheus Oliveira" userId="c6b2edef1e3a1656" providerId="LiveId" clId="{6A4B5830-C349-4E62-A2CC-2ECB7D4F9645}" dt="2021-08-03T20:38:33.110" v="554" actId="47"/>
        <pc:sldMkLst>
          <pc:docMk/>
          <pc:sldMk cId="0" sldId="303"/>
        </pc:sldMkLst>
      </pc:sldChg>
      <pc:sldChg chg="modSp add mod">
        <pc:chgData name="Matheus Oliveira" userId="c6b2edef1e3a1656" providerId="LiveId" clId="{6A4B5830-C349-4E62-A2CC-2ECB7D4F9645}" dt="2021-08-01T21:09:21.300" v="346" actId="20577"/>
        <pc:sldMkLst>
          <pc:docMk/>
          <pc:sldMk cId="2217264599" sldId="304"/>
        </pc:sldMkLst>
        <pc:spChg chg="mod">
          <ac:chgData name="Matheus Oliveira" userId="c6b2edef1e3a1656" providerId="LiveId" clId="{6A4B5830-C349-4E62-A2CC-2ECB7D4F9645}" dt="2021-08-01T19:53:56.256" v="183" actId="20577"/>
          <ac:spMkLst>
            <pc:docMk/>
            <pc:sldMk cId="2217264599" sldId="304"/>
            <ac:spMk id="279" creationId="{00000000-0000-0000-0000-000000000000}"/>
          </ac:spMkLst>
        </pc:spChg>
        <pc:spChg chg="mod">
          <ac:chgData name="Matheus Oliveira" userId="c6b2edef1e3a1656" providerId="LiveId" clId="{6A4B5830-C349-4E62-A2CC-2ECB7D4F9645}" dt="2021-08-01T21:09:21.300" v="346" actId="20577"/>
          <ac:spMkLst>
            <pc:docMk/>
            <pc:sldMk cId="2217264599" sldId="304"/>
            <ac:spMk id="281" creationId="{00000000-0000-0000-0000-000000000000}"/>
          </ac:spMkLst>
        </pc:spChg>
      </pc:sldChg>
      <pc:sldChg chg="add del setBg">
        <pc:chgData name="Matheus Oliveira" userId="c6b2edef1e3a1656" providerId="LiveId" clId="{6A4B5830-C349-4E62-A2CC-2ECB7D4F9645}" dt="2021-08-01T19:53:25.861" v="120"/>
        <pc:sldMkLst>
          <pc:docMk/>
          <pc:sldMk cId="3758818722" sldId="304"/>
        </pc:sldMkLst>
      </pc:sldChg>
      <pc:sldChg chg="modSp add mod ord">
        <pc:chgData name="Matheus Oliveira" userId="c6b2edef1e3a1656" providerId="LiveId" clId="{6A4B5830-C349-4E62-A2CC-2ECB7D4F9645}" dt="2021-08-01T21:09:58.290" v="362" actId="20577"/>
        <pc:sldMkLst>
          <pc:docMk/>
          <pc:sldMk cId="2361793740" sldId="305"/>
        </pc:sldMkLst>
        <pc:spChg chg="mod">
          <ac:chgData name="Matheus Oliveira" userId="c6b2edef1e3a1656" providerId="LiveId" clId="{6A4B5830-C349-4E62-A2CC-2ECB7D4F9645}" dt="2021-08-01T21:09:58.290" v="362" actId="20577"/>
          <ac:spMkLst>
            <pc:docMk/>
            <pc:sldMk cId="2361793740" sldId="305"/>
            <ac:spMk id="253" creationId="{00000000-0000-0000-0000-000000000000}"/>
          </ac:spMkLst>
        </pc:spChg>
      </pc:sldChg>
      <pc:sldChg chg="add">
        <pc:chgData name="Matheus Oliveira" userId="c6b2edef1e3a1656" providerId="LiveId" clId="{6A4B5830-C349-4E62-A2CC-2ECB7D4F9645}" dt="2021-08-03T20:26:47.880" v="405" actId="2890"/>
        <pc:sldMkLst>
          <pc:docMk/>
          <pc:sldMk cId="2201887014" sldId="306"/>
        </pc:sldMkLst>
      </pc:sldChg>
      <pc:sldChg chg="delSp modSp add mod">
        <pc:chgData name="Matheus Oliveira" userId="c6b2edef1e3a1656" providerId="LiveId" clId="{6A4B5830-C349-4E62-A2CC-2ECB7D4F9645}" dt="2021-08-03T20:35:35.883" v="518" actId="20577"/>
        <pc:sldMkLst>
          <pc:docMk/>
          <pc:sldMk cId="3609849895" sldId="307"/>
        </pc:sldMkLst>
        <pc:spChg chg="mod">
          <ac:chgData name="Matheus Oliveira" userId="c6b2edef1e3a1656" providerId="LiveId" clId="{6A4B5830-C349-4E62-A2CC-2ECB7D4F9645}" dt="2021-08-03T20:35:35.883" v="518" actId="20577"/>
          <ac:spMkLst>
            <pc:docMk/>
            <pc:sldMk cId="3609849895" sldId="307"/>
            <ac:spMk id="2" creationId="{FD1A9F89-99D2-467A-BA7E-143DB6B7C44A}"/>
          </ac:spMkLst>
        </pc:spChg>
        <pc:spChg chg="mod">
          <ac:chgData name="Matheus Oliveira" userId="c6b2edef1e3a1656" providerId="LiveId" clId="{6A4B5830-C349-4E62-A2CC-2ECB7D4F9645}" dt="2021-08-03T20:30:59.475" v="476" actId="20577"/>
          <ac:spMkLst>
            <pc:docMk/>
            <pc:sldMk cId="3609849895" sldId="307"/>
            <ac:spMk id="216" creationId="{00000000-0000-0000-0000-000000000000}"/>
          </ac:spMkLst>
        </pc:spChg>
        <pc:picChg chg="del">
          <ac:chgData name="Matheus Oliveira" userId="c6b2edef1e3a1656" providerId="LiveId" clId="{6A4B5830-C349-4E62-A2CC-2ECB7D4F9645}" dt="2021-08-03T20:33:51.645" v="477" actId="478"/>
          <ac:picMkLst>
            <pc:docMk/>
            <pc:sldMk cId="3609849895" sldId="307"/>
            <ac:picMk id="1026" creationId="{8C49F03A-1DF8-4EA7-907B-4C9FF54057A7}"/>
          </ac:picMkLst>
        </pc:picChg>
      </pc:sldChg>
      <pc:sldChg chg="modSp add mod ord">
        <pc:chgData name="Matheus Oliveira" userId="c6b2edef1e3a1656" providerId="LiveId" clId="{6A4B5830-C349-4E62-A2CC-2ECB7D4F9645}" dt="2021-08-03T20:36:47.045" v="543" actId="20577"/>
        <pc:sldMkLst>
          <pc:docMk/>
          <pc:sldMk cId="603432131" sldId="308"/>
        </pc:sldMkLst>
        <pc:spChg chg="mod">
          <ac:chgData name="Matheus Oliveira" userId="c6b2edef1e3a1656" providerId="LiveId" clId="{6A4B5830-C349-4E62-A2CC-2ECB7D4F9645}" dt="2021-08-03T20:36:47.045" v="543" actId="20577"/>
          <ac:spMkLst>
            <pc:docMk/>
            <pc:sldMk cId="603432131" sldId="308"/>
            <ac:spMk id="208" creationId="{00000000-0000-0000-0000-000000000000}"/>
          </ac:spMkLst>
        </pc:spChg>
      </pc:sldChg>
      <pc:sldChg chg="add del setBg">
        <pc:chgData name="Matheus Oliveira" userId="c6b2edef1e3a1656" providerId="LiveId" clId="{6A4B5830-C349-4E62-A2CC-2ECB7D4F9645}" dt="2021-08-03T20:36:18.187" v="520"/>
        <pc:sldMkLst>
          <pc:docMk/>
          <pc:sldMk cId="3961725657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396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64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1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l="9449" r="-9449"/>
          <a:stretch/>
        </p:blipFill>
        <p:spPr>
          <a:xfrm>
            <a:off x="3056350" y="2230276"/>
            <a:ext cx="1280415" cy="20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336775" y="2952750"/>
            <a:ext cx="34902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Kafka, Sqoop &amp; </a:t>
            </a: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29"/>
          <p:cNvSpPr txBox="1"/>
          <p:nvPr/>
        </p:nvSpPr>
        <p:spPr>
          <a:xfrm>
            <a:off x="647925" y="1704550"/>
            <a:ext cx="4276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db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clientes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925" y="1704551"/>
            <a:ext cx="4346150" cy="4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Export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" name="Google Shape;246;p3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30"/>
          <p:cNvSpPr txBox="1"/>
          <p:nvPr/>
        </p:nvSpPr>
        <p:spPr>
          <a:xfrm>
            <a:off x="647925" y="1704550"/>
            <a:ext cx="4276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db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clientes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export-dir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/aula/data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925" y="1704551"/>
            <a:ext cx="4346150" cy="4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Prática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Acessando MySql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2"/>
          <p:cNvSpPr txBox="1"/>
          <p:nvPr/>
        </p:nvSpPr>
        <p:spPr>
          <a:xfrm>
            <a:off x="3083175" y="3432892"/>
            <a:ext cx="3295850" cy="74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Consultar</a:t>
            </a:r>
            <a:r>
              <a:rPr lang="en-US" sz="1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material </a:t>
            </a:r>
            <a:r>
              <a:rPr lang="en-US" sz="17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adicional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todas as tabela para o HDFS</a:t>
            </a:r>
            <a:endParaRPr sz="2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3" name="Google Shape;273;p3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34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import-all-tables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50000"/>
              </a:lnSpc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/aula/data/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uma tabela para o HDFS</a:t>
            </a:r>
            <a:endParaRPr sz="28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33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clientes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/aula/data/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--delete-target-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tabela para o Hive</a:t>
            </a:r>
            <a:endParaRPr sz="2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0" name="Google Shape;280;p3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35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letscode.cliente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hive-delims-replacement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"SPECIAL"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Opções avançadas de importação</a:t>
            </a:r>
            <a:endParaRPr sz="25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0" name="Google Shape;280;p3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35"/>
          <p:cNvSpPr txBox="1"/>
          <p:nvPr/>
        </p:nvSpPr>
        <p:spPr>
          <a:xfrm>
            <a:off x="810150" y="13108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--query 'SELECT cliente.id,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cliente.country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FROM cliente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WHERE cliente.id = 1'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--split-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id \</a:t>
            </a:r>
          </a:p>
          <a:p>
            <a:pPr marL="1206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--target-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cities</a:t>
            </a:r>
            <a:endParaRPr lang="pt-BR"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726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Exercícios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6179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1074750" y="2327400"/>
            <a:ext cx="137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sz="4600" b="1" i="0" u="none" strike="noStrike" cap="non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9" name="Google Shape;289;p39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39"/>
          <p:cNvCxnSpPr>
            <a:stCxn id="286" idx="3"/>
          </p:cNvCxnSpPr>
          <p:nvPr/>
        </p:nvCxnSpPr>
        <p:spPr>
          <a:xfrm>
            <a:off x="2452050" y="264870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80575" y="59277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Bem-Vindos!</a:t>
            </a:r>
            <a:endParaRPr sz="3600" b="0" i="0" u="none" strike="noStrike" cap="non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044750" y="2318075"/>
            <a:ext cx="44055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Ingest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endParaRPr lang="pt-BR"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t="8449" b="8306"/>
          <a:stretch/>
        </p:blipFill>
        <p:spPr>
          <a:xfrm>
            <a:off x="0" y="1951225"/>
            <a:ext cx="3567700" cy="25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6" name="Google Shape;296;p4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1600" y="1792050"/>
            <a:ext cx="4330800" cy="29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3" name="Google Shape;303;p4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41"/>
          <p:cNvSpPr txBox="1"/>
          <p:nvPr/>
        </p:nvSpPr>
        <p:spPr>
          <a:xfrm>
            <a:off x="640225" y="1283400"/>
            <a:ext cx="82224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objetivo principal é entregar dados de aplicativos para HDFS.</a:t>
            </a:r>
            <a:endParaRPr sz="175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 distribuído, confiável e disponível para coletar, agregar e mover de forma eficiente grandes quantidades de dados de log de muitas fontes diferentes para um armazenamento de dados centralizado.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 ser usado para transportar grandes quantidades de dados de eventos de praticamente qualquer fonte de dados possível.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Possui uma arquitetura simples e flexível baseada em fluxos de dados de transmissão desenvolvido em Java.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0" name="Google Shape;310;p4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42"/>
          <p:cNvSpPr txBox="1"/>
          <p:nvPr/>
        </p:nvSpPr>
        <p:spPr>
          <a:xfrm>
            <a:off x="640225" y="1283400"/>
            <a:ext cx="82224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Foi criado para atender a necessidade de criar uma ferramenta padrão, simples, robusta, flexível e extensível para a ingestão de dados em </a:t>
            </a:r>
            <a:r>
              <a:rPr lang="pt-BR" sz="175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Hadoop</a:t>
            </a: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Foi introduzido pela primeira vez na distribuição CDH3 da Cloudera em 2011.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junho de 2011, Cloudera mudou o controle do projeto para a fundação Apache.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7" name="Google Shape;317;p4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338" y="1712325"/>
            <a:ext cx="83153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 dos Dados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4" name="Google Shape;324;p4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44"/>
          <p:cNvSpPr txBox="1"/>
          <p:nvPr/>
        </p:nvSpPr>
        <p:spPr>
          <a:xfrm>
            <a:off x="640225" y="1283400"/>
            <a:ext cx="8222400" cy="3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Source consome Events de uma fonte externa, como por exemplo um arquivo texto, Kafka, Twitter.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Quando um Source recebe um Event, ela o armazena em um ou mais Channels.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Channel é passivo, e armazena o Event até que seja consumido por um Sink.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Sink é responsável por remover um Event do Channel e colocá-lo em um repositório externo como HDFS, Kafka.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Souce e o Sink funcionam de forma assíncrona.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1" name="Google Shape;331;p4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45"/>
          <p:cNvSpPr txBox="1"/>
          <p:nvPr/>
        </p:nvSpPr>
        <p:spPr>
          <a:xfrm>
            <a:off x="640225" y="1283400"/>
            <a:ext cx="82224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Dados transportados pelo Flume, composto por header e body.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Headers são pares de chave/valor e podem ser usados para tomar decisões de roteamento ou carregar outras informações estruturadas.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Body é uma matriz de bytes que contém os dados útil.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7750" y="3511750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Source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9" name="Google Shape;339;p4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46"/>
          <p:cNvSpPr txBox="1"/>
          <p:nvPr/>
        </p:nvSpPr>
        <p:spPr>
          <a:xfrm>
            <a:off x="640225" y="1283400"/>
            <a:ext cx="82224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Componentes responsáveis pela aceitação de dados em um agente Flume.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Podem aceitar dados de outros sistemas ou a saída de outros processos.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eventos recebidos são enviados para um ou mais Channels configurados para o Source.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possível desenvolver novos Sources para dados de praticamente qualquer coisa.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7946" y="4804500"/>
            <a:ext cx="5408100" cy="1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Channel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47" name="Google Shape;347;p4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47"/>
          <p:cNvSpPr txBox="1"/>
          <p:nvPr/>
        </p:nvSpPr>
        <p:spPr>
          <a:xfrm>
            <a:off x="640225" y="1283400"/>
            <a:ext cx="82224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buffers de armazenamento entre Source e Sinks.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fundamentais para a garantia do Flume de não perder dados 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Sources escrevem em um ou mais Channels, que são lidos por uma ou mais Sinks.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Possuem semântica transacional que permite que o Flume forneça garantias explícitas sobre os dados escritos nele.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Channels com diferentes tipos de persistência.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9971" y="4455600"/>
            <a:ext cx="5622925" cy="18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Sink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55" name="Google Shape;355;p4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p48"/>
          <p:cNvSpPr txBox="1"/>
          <p:nvPr/>
        </p:nvSpPr>
        <p:spPr>
          <a:xfrm>
            <a:off x="640225" y="1283400"/>
            <a:ext cx="8222400" cy="2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Retira os evento do Channel e envia para um destino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totalmente transacionais.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Inicia uma transação com o Channel antes de remover os eventos em lotes dele.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possível desenvolver novos Sinks vários outros destino.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921" y="3959750"/>
            <a:ext cx="5690151" cy="1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Interceptors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3" name="Google Shape;363;p4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" name="Google Shape;364;p49"/>
          <p:cNvSpPr txBox="1"/>
          <p:nvPr/>
        </p:nvSpPr>
        <p:spPr>
          <a:xfrm>
            <a:off x="640225" y="1283400"/>
            <a:ext cx="82224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componentes simples que se encaixam entre um Source e um Channel.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eventos recebidos por fontes podem ser transformados ou descartados por Interceptors antes de serem escritos nos Channels.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Suporta encadeamento de Interceptors.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Novos Interceptors pode ser desenvolvidos e customizado.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164310" y="2326050"/>
            <a:ext cx="138673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 err="1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4600" b="1" i="0" u="none" strike="noStrike" cap="none" dirty="0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1800"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4"/>
          <p:cNvCxnSpPr>
            <a:cxnSpLocks/>
            <a:stCxn id="207" idx="3"/>
          </p:cNvCxnSpPr>
          <p:nvPr/>
        </p:nvCxnSpPr>
        <p:spPr>
          <a:xfrm>
            <a:off x="2551040" y="264735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Prática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Download do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5" name="Google Shape;375;p5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51"/>
          <p:cNvSpPr txBox="1"/>
          <p:nvPr/>
        </p:nvSpPr>
        <p:spPr>
          <a:xfrm>
            <a:off x="456000" y="1385775"/>
            <a:ext cx="8232000" cy="3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Instalar na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vm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-"/>
            </a:pPr>
            <a:r>
              <a:rPr lang="pt-BR" sz="16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wget</a:t>
            </a:r>
            <a:r>
              <a:rPr lang="pt-BR" sz="16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http://archive.apache.org/dist/flume/1.7.0/apache-flume-1.7.0-bin.tar.gz</a:t>
            </a:r>
            <a:endParaRPr sz="16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Extrair o conteúdo: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xzf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apache-flume-1.7.0-bin.tar.gz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apache-flume-1.7.0-bin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Crie um arquivo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properties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 ./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Configurando agent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2" name="Google Shape;382;p5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52"/>
          <p:cNvSpPr txBox="1"/>
          <p:nvPr/>
        </p:nvSpPr>
        <p:spPr>
          <a:xfrm>
            <a:off x="456000" y="1385775"/>
            <a:ext cx="8232000" cy="4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source1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channel1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sink1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netcat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aula.sources.source1.bind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aula.sources.source1.port = 44444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aula.sources.source1.channels = channel1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aula.channels.channel1.capacity = 1000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aula.channels.channel1.transactionCapacity = 100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aula.sinks.sink1.type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aula.sinks.sink1.channel = channel1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Iniciando um agent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9" name="Google Shape;389;p5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53"/>
          <p:cNvSpPr txBox="1"/>
          <p:nvPr/>
        </p:nvSpPr>
        <p:spPr>
          <a:xfrm>
            <a:off x="456000" y="1385775"/>
            <a:ext cx="82320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Iniciando o </a:t>
            </a:r>
            <a:r>
              <a:rPr lang="pt-BR" sz="15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segundo plano: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nohup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&amp;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Modo DEBUG: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DEBUG,console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Dúvidas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Ingestão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A9F89-99D2-467A-BA7E-143DB6B7C44A}"/>
              </a:ext>
            </a:extLst>
          </p:cNvPr>
          <p:cNvSpPr txBox="1"/>
          <p:nvPr/>
        </p:nvSpPr>
        <p:spPr>
          <a:xfrm>
            <a:off x="976544" y="1873188"/>
            <a:ext cx="688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A ingestão de dados é definida como o processo de absorver dados de uma variedade de fontes e transferi-los para um local de destino onde podem ser depositados e analisados. 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9F03A-1DF8-4EA7-907B-4C9FF540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0" y="3463390"/>
            <a:ext cx="6667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Principais Ferramenta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A9F89-99D2-467A-BA7E-143DB6B7C44A}"/>
              </a:ext>
            </a:extLst>
          </p:cNvPr>
          <p:cNvSpPr txBox="1"/>
          <p:nvPr/>
        </p:nvSpPr>
        <p:spPr>
          <a:xfrm>
            <a:off x="1107150" y="1535837"/>
            <a:ext cx="733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Flume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Ferramenta destinada a coletar agregar e transportar grandes volumes de streaming de dados (como log de dados, eventos, etc.) de vários servidores web para um data store centralizado;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Sqoop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Solução utilizada para importar e exportar dados de bancos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estruturados (Oracle, DB2,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Teradata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, MySQL, etc.)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Arial-BoldMT"/>
              </a:rPr>
              <a:t>Kafka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Plataforma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distribuida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de mensageria e streaming. Permite o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tratamento de um grande volume de dados por diferentes sistemas;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NiFI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Canivete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suiço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para ingestão de dados. Possui conectores para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diversar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origens e destinos. Ferramenta visual, de fácil utilização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Goldengate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Ferramenta da Oracle para captura de Bando de dados em CDC;</a:t>
            </a:r>
          </a:p>
        </p:txBody>
      </p:sp>
    </p:spTree>
    <p:extLst>
      <p:ext uri="{BB962C8B-B14F-4D97-AF65-F5344CB8AC3E}">
        <p14:creationId xmlns:p14="http://schemas.microsoft.com/office/powerpoint/2010/main" val="360984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164310" y="2326050"/>
            <a:ext cx="138673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 err="1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4600" b="1" i="0" u="none" strike="noStrike" cap="none" dirty="0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1800"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4"/>
          <p:cNvCxnSpPr>
            <a:cxnSpLocks/>
            <a:stCxn id="207" idx="3"/>
          </p:cNvCxnSpPr>
          <p:nvPr/>
        </p:nvCxnSpPr>
        <p:spPr>
          <a:xfrm>
            <a:off x="2551040" y="264735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343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Sqoop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50" y="2300425"/>
            <a:ext cx="8372899" cy="214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8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Sqoop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6"/>
          <p:cNvSpPr txBox="1"/>
          <p:nvPr/>
        </p:nvSpPr>
        <p:spPr>
          <a:xfrm>
            <a:off x="847300" y="1325750"/>
            <a:ext cx="77676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lang="pt-BR" sz="15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Projetada para transferir dados entre o Hadoop e bancos de dados relacionais.</a:t>
            </a:r>
            <a:endParaRPr sz="15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lang="pt-BR" sz="15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Importar dados de um banco de dados relacional (RDBMS) para o HDFS, transformar os dados no Hadoop MapReduce e exportar os dados de volta para um RDBMS.</a:t>
            </a:r>
            <a:endParaRPr sz="15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lang="pt-BR" sz="15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Sqoop automatiza a maior parte desse processo, confiando no banco de dados para descrever o esquema para os dados a serem importados.</a:t>
            </a:r>
            <a:endParaRPr sz="15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lang="pt-BR" sz="15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Sqoop usa o MapReduce para importar e exportar os dados, o que fornece operação em paralelo e como tolerância a falhas.</a:t>
            </a:r>
            <a:endParaRPr sz="15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Funcionamento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800" y="1951550"/>
            <a:ext cx="7405825" cy="2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1306</Words>
  <Application>Microsoft Office PowerPoint</Application>
  <PresentationFormat>Apresentação na tela (4:3)</PresentationFormat>
  <Paragraphs>165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Open Sans</vt:lpstr>
      <vt:lpstr>Arial-BoldMT</vt:lpstr>
      <vt:lpstr>Montserrat SemiBold</vt:lpstr>
      <vt:lpstr>OpenSymbol</vt:lpstr>
      <vt:lpstr>Montserrat</vt:lpstr>
      <vt:lpstr>Arial</vt:lpstr>
      <vt:lpstr>ArialMT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Matheus Oliveira</cp:lastModifiedBy>
  <cp:revision>1</cp:revision>
  <dcterms:modified xsi:type="dcterms:W3CDTF">2021-08-03T20:38:43Z</dcterms:modified>
</cp:coreProperties>
</file>