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RFurh5e5lkjzrQqYBTQuOmtYa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16aac77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ab16aac7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16aac774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ab16aac7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16aac774_0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ab16aac77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16aac774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ab16aac7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16aac774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ab16aac7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16aac774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ab16aac7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downloads.apache.org/kafka/2.8.0/kafka_2.12-2.8.0.tgz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221100" y="2674525"/>
            <a:ext cx="36450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Instalação &amp; Configuração Kafka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6250" y="1871050"/>
            <a:ext cx="2054850" cy="333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b16aac774_0_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/ Descompactar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gab16aac774_0_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ab16aac774_0_1"/>
          <p:cNvSpPr txBox="1"/>
          <p:nvPr/>
        </p:nvSpPr>
        <p:spPr>
          <a:xfrm>
            <a:off x="456000" y="1385775"/>
            <a:ext cx="82362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Pode ser instalado em qualquer servidor (linux ou windows).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Download: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➔"/>
            </a:pPr>
            <a:r>
              <a:rPr b="0" i="1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◆"/>
            </a:pPr>
            <a:r>
              <a:rPr b="1" i="0" lang="pt-B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https://downloads.apache.org/kafka/2.8.0/kafka_2.12-2.8.0.tgz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➔"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Após o download, descompactar o arquivo no diretório </a:t>
            </a: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C:/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ab16aac774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9987" y="4029750"/>
            <a:ext cx="6148225" cy="25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16aac774_0_5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Localizar Diretório de Instalação do Kafka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gab16aac774_0_5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ab16aac774_0_55"/>
          <p:cNvSpPr txBox="1"/>
          <p:nvPr/>
        </p:nvSpPr>
        <p:spPr>
          <a:xfrm>
            <a:off x="577788" y="1380088"/>
            <a:ext cx="8153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Localizar o diretório que está instalado o </a:t>
            </a: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No caso: </a:t>
            </a: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C:\kafka_2.12-2.6.0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ab16aac774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3288" y="3063788"/>
            <a:ext cx="61626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16aac774_0_13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Acessar Variáveis de Ambiente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gab16aac774_0_13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gab16aac774_0_131"/>
          <p:cNvSpPr txBox="1"/>
          <p:nvPr/>
        </p:nvSpPr>
        <p:spPr>
          <a:xfrm>
            <a:off x="1173600" y="15368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Acessar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Editar as variáveis de ambiente de sistema</a:t>
            </a: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através do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Iniciar </a:t>
            </a: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Windows;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Clicar em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Variáveis de Ambiente</a:t>
            </a: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ab16aac774_0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45150"/>
            <a:ext cx="4013225" cy="3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ab16aac774_0_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5519" y="2804325"/>
            <a:ext cx="4663032" cy="2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16aac774_0_6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Criar uma Variável de Sistema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ab16aac774_0_6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gab16aac774_0_64"/>
          <p:cNvSpPr txBox="1"/>
          <p:nvPr/>
        </p:nvSpPr>
        <p:spPr>
          <a:xfrm>
            <a:off x="1173600" y="15368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Criar a variável de sistema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KAFKA_HOME </a:t>
            </a: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adicionando o diretório de descompactação do Kafka;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No caso: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C:\kafka_2.12-2.6.0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ab16aac774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7363" y="3222675"/>
            <a:ext cx="56292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16aac774_0_7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Editar a Variável Path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gab16aac774_0_7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ab16aac774_0_71"/>
          <p:cNvSpPr txBox="1"/>
          <p:nvPr/>
        </p:nvSpPr>
        <p:spPr>
          <a:xfrm>
            <a:off x="1173600" y="14377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Selecionar a variável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clicar em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Editar</a:t>
            </a: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Clicar em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Novo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Adicionar o valor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%KAFKA_HOME%\bin\windows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ab16aac774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938" y="2412950"/>
            <a:ext cx="8370113" cy="42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16aac774_0_7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Validar Instalação do Kafka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ab16aac774_0_7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ab16aac774_0_78"/>
          <p:cNvSpPr txBox="1"/>
          <p:nvPr/>
        </p:nvSpPr>
        <p:spPr>
          <a:xfrm>
            <a:off x="1173600" y="1437700"/>
            <a:ext cx="7332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configurações realizadas são para que o Path do Windows visualize os binários do Kafka.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Reinicializar o Windows PowerShell e digitar </a:t>
            </a:r>
            <a:r>
              <a:rPr b="1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kafka-topics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Obs.: Executar como Administrador o Windows PowerShell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ab16aac77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000" y="3197025"/>
            <a:ext cx="75247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