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3" r:id="rId23"/>
  </p:sldIdLst>
  <p:sldSz cx="9144000" cy="6858000" type="screen4x3"/>
  <p:notesSz cx="6858000" cy="9144000"/>
  <p:embeddedFontLs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Montserrat SemiBold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iiPLJjZIQcQEiZLmkLYP2L+kiI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Oliveira" userId="c6b2edef1e3a1656" providerId="LiveId" clId="{A70352F5-9611-4D41-8E99-0F2848CBE802}"/>
    <pc:docChg chg="delSld modSld">
      <pc:chgData name="Matheus Oliveira" userId="c6b2edef1e3a1656" providerId="LiveId" clId="{A70352F5-9611-4D41-8E99-0F2848CBE802}" dt="2021-08-05T21:35:51.931" v="10" actId="47"/>
      <pc:docMkLst>
        <pc:docMk/>
      </pc:docMkLst>
      <pc:sldChg chg="modSp mod">
        <pc:chgData name="Matheus Oliveira" userId="c6b2edef1e3a1656" providerId="LiveId" clId="{A70352F5-9611-4D41-8E99-0F2848CBE802}" dt="2021-08-05T21:33:19.815" v="1" actId="1076"/>
        <pc:sldMkLst>
          <pc:docMk/>
          <pc:sldMk cId="0" sldId="256"/>
        </pc:sldMkLst>
        <pc:spChg chg="mod">
          <ac:chgData name="Matheus Oliveira" userId="c6b2edef1e3a1656" providerId="LiveId" clId="{A70352F5-9611-4D41-8E99-0F2848CBE802}" dt="2021-08-05T21:33:19.815" v="1" actId="1076"/>
          <ac:spMkLst>
            <pc:docMk/>
            <pc:sldMk cId="0" sldId="256"/>
            <ac:spMk id="56" creationId="{00000000-0000-0000-0000-000000000000}"/>
          </ac:spMkLst>
        </pc:spChg>
      </pc:sldChg>
      <pc:sldChg chg="modSp mod">
        <pc:chgData name="Matheus Oliveira" userId="c6b2edef1e3a1656" providerId="LiveId" clId="{A70352F5-9611-4D41-8E99-0F2848CBE802}" dt="2021-08-05T21:33:38.739" v="7" actId="1076"/>
        <pc:sldMkLst>
          <pc:docMk/>
          <pc:sldMk cId="0" sldId="257"/>
        </pc:sldMkLst>
        <pc:spChg chg="mod">
          <ac:chgData name="Matheus Oliveira" userId="c6b2edef1e3a1656" providerId="LiveId" clId="{A70352F5-9611-4D41-8E99-0F2848CBE802}" dt="2021-08-05T21:33:38.739" v="7" actId="1076"/>
          <ac:spMkLst>
            <pc:docMk/>
            <pc:sldMk cId="0" sldId="257"/>
            <ac:spMk id="62" creationId="{00000000-0000-0000-0000-000000000000}"/>
          </ac:spMkLst>
        </pc:spChg>
      </pc:sldChg>
      <pc:sldChg chg="modSp mod">
        <pc:chgData name="Matheus Oliveira" userId="c6b2edef1e3a1656" providerId="LiveId" clId="{A70352F5-9611-4D41-8E99-0F2848CBE802}" dt="2021-08-05T21:33:35.163" v="6" actId="1076"/>
        <pc:sldMkLst>
          <pc:docMk/>
          <pc:sldMk cId="0" sldId="258"/>
        </pc:sldMkLst>
        <pc:spChg chg="mod">
          <ac:chgData name="Matheus Oliveira" userId="c6b2edef1e3a1656" providerId="LiveId" clId="{A70352F5-9611-4D41-8E99-0F2848CBE802}" dt="2021-08-05T21:33:35.163" v="6" actId="1076"/>
          <ac:spMkLst>
            <pc:docMk/>
            <pc:sldMk cId="0" sldId="258"/>
            <ac:spMk id="70" creationId="{00000000-0000-0000-0000-000000000000}"/>
          </ac:spMkLst>
        </pc:spChg>
      </pc:sldChg>
      <pc:sldChg chg="modSp mod">
        <pc:chgData name="Matheus Oliveira" userId="c6b2edef1e3a1656" providerId="LiveId" clId="{A70352F5-9611-4D41-8E99-0F2848CBE802}" dt="2021-08-05T21:34:04.399" v="9" actId="20577"/>
        <pc:sldMkLst>
          <pc:docMk/>
          <pc:sldMk cId="0" sldId="273"/>
        </pc:sldMkLst>
        <pc:spChg chg="mod">
          <ac:chgData name="Matheus Oliveira" userId="c6b2edef1e3a1656" providerId="LiveId" clId="{A70352F5-9611-4D41-8E99-0F2848CBE802}" dt="2021-08-05T21:34:04.399" v="9" actId="20577"/>
          <ac:spMkLst>
            <pc:docMk/>
            <pc:sldMk cId="0" sldId="273"/>
            <ac:spMk id="180" creationId="{00000000-0000-0000-0000-000000000000}"/>
          </ac:spMkLst>
        </pc:spChg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77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78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79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80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81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82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83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84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85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86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87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88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89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90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91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92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93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94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95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96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97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98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299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300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301"/>
        </pc:sldMkLst>
      </pc:sldChg>
      <pc:sldChg chg="del">
        <pc:chgData name="Matheus Oliveira" userId="c6b2edef1e3a1656" providerId="LiveId" clId="{A70352F5-9611-4D41-8E99-0F2848CBE802}" dt="2021-08-05T21:35:51.931" v="10" actId="47"/>
        <pc:sldMkLst>
          <pc:docMk/>
          <pc:sldMk cId="0" sldId="302"/>
        </pc:sldMkLst>
      </pc:sldChg>
    </pc:docChg>
  </pc:docChgLst>
  <pc:docChgLst>
    <pc:chgData name="Matheus Oliveira" userId="c6b2edef1e3a1656" providerId="LiveId" clId="{21467028-C012-4D85-BC6A-B7933BF0E86B}"/>
    <pc:docChg chg="modSld">
      <pc:chgData name="Matheus Oliveira" userId="c6b2edef1e3a1656" providerId="LiveId" clId="{21467028-C012-4D85-BC6A-B7933BF0E86B}" dt="2021-08-05T17:21:50.251" v="2" actId="15"/>
      <pc:docMkLst>
        <pc:docMk/>
      </pc:docMkLst>
      <pc:sldChg chg="modSp mod">
        <pc:chgData name="Matheus Oliveira" userId="c6b2edef1e3a1656" providerId="LiveId" clId="{21467028-C012-4D85-BC6A-B7933BF0E86B}" dt="2021-08-05T17:12:15.064" v="1" actId="20577"/>
        <pc:sldMkLst>
          <pc:docMk/>
          <pc:sldMk cId="0" sldId="274"/>
        </pc:sldMkLst>
        <pc:spChg chg="mod">
          <ac:chgData name="Matheus Oliveira" userId="c6b2edef1e3a1656" providerId="LiveId" clId="{21467028-C012-4D85-BC6A-B7933BF0E86B}" dt="2021-08-05T17:12:15.064" v="1" actId="20577"/>
          <ac:spMkLst>
            <pc:docMk/>
            <pc:sldMk cId="0" sldId="274"/>
            <ac:spMk id="188" creationId="{00000000-0000-0000-0000-000000000000}"/>
          </ac:spMkLst>
        </pc:spChg>
      </pc:sldChg>
      <pc:sldChg chg="modSp mod">
        <pc:chgData name="Matheus Oliveira" userId="c6b2edef1e3a1656" providerId="LiveId" clId="{21467028-C012-4D85-BC6A-B7933BF0E86B}" dt="2021-08-05T17:21:50.251" v="2" actId="15"/>
        <pc:sldMkLst>
          <pc:docMk/>
          <pc:sldMk cId="0" sldId="276"/>
        </pc:sldMkLst>
        <pc:spChg chg="mod">
          <ac:chgData name="Matheus Oliveira" userId="c6b2edef1e3a1656" providerId="LiveId" clId="{21467028-C012-4D85-BC6A-B7933BF0E86B}" dt="2021-08-05T17:21:50.251" v="2" actId="15"/>
          <ac:spMkLst>
            <pc:docMk/>
            <pc:sldMk cId="0" sldId="276"/>
            <ac:spMk id="20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b289e72a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ab289e72a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b289e72a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ab289e72a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7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5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6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5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5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6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6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4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64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64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5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l="9449" r="-9449"/>
          <a:stretch/>
        </p:blipFill>
        <p:spPr>
          <a:xfrm>
            <a:off x="3056350" y="2230276"/>
            <a:ext cx="1280415" cy="207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5675" y="2381150"/>
            <a:ext cx="2491925" cy="20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4700759" y="2952750"/>
            <a:ext cx="34902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Kafka</a:t>
            </a:r>
            <a:endParaRPr sz="36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Tópico com múltiplas partições</a:t>
            </a:r>
            <a:endParaRPr sz="27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23" name="Google Shape;123;p11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4" name="Google Shape;12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0125" y="1778900"/>
            <a:ext cx="6022500" cy="31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Broker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30" name="Google Shape;130;p12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12"/>
          <p:cNvSpPr txBox="1"/>
          <p:nvPr/>
        </p:nvSpPr>
        <p:spPr>
          <a:xfrm>
            <a:off x="456000" y="1385775"/>
            <a:ext cx="8232000" cy="3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Kafka Cluster possui vários Broker (Instância de Kafka), se houve mais de um temos um Cluster Kafka.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Cada Broker pode ter zero ou mais partições por tópico.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Mantém o equilíbrio da carga.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São stateless, usam o ZooKeeper para manter seu estado no cluster.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Um Broker pode lidar com centenas de milhares de leituras e gravações por segundo e TB de mensagens sem perder desempenho.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Producers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37" name="Google Shape;137;p13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3"/>
          <p:cNvSpPr txBox="1"/>
          <p:nvPr/>
        </p:nvSpPr>
        <p:spPr>
          <a:xfrm>
            <a:off x="456000" y="1385775"/>
            <a:ext cx="8232000" cy="25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Envia os dados para os Brokers.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Escolhe em qual tópico o dados vai ser escrito.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Quando um novo Broker é iniciado, todos os producers enviam uma mensagem para o ele.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Producer não aguarda OK do Broker, envia as mensagens rapidamente para o Broke.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Consumer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44" name="Google Shape;144;p1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14"/>
          <p:cNvSpPr txBox="1"/>
          <p:nvPr/>
        </p:nvSpPr>
        <p:spPr>
          <a:xfrm>
            <a:off x="456000" y="1385775"/>
            <a:ext cx="8232000" cy="30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Lêem os dados do Broker.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Assinam um ou mais tópicos e consomem as mensagens publicadas.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 o controle das mensagens que foram consumidas usando o offset da partição.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Emite uma solicitação de offset assíncrona ao Broker para ter um buffer de bytes pronto para consumir.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5800" y="4392075"/>
            <a:ext cx="4486495" cy="21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Zookeeper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52" name="Google Shape;152;p1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" name="Google Shape;153;p15"/>
          <p:cNvSpPr txBox="1"/>
          <p:nvPr/>
        </p:nvSpPr>
        <p:spPr>
          <a:xfrm>
            <a:off x="456000" y="1385775"/>
            <a:ext cx="8232000" cy="3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Parte importante de um Cluster Kafka.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Coordenação entre os Brokers e os Consumers.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Cluster Kafka compartilha informações através de um cluster Zookeeper.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Kafka armazena metadados básicos no Zookeeper.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Utilizado para fazer eleição de liderança dos Brokers e partições.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Fornece uma visão sincronizada da configuração do Kafka Cluster.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Retenção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59" name="Google Shape;159;p16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p16"/>
          <p:cNvSpPr txBox="1"/>
          <p:nvPr/>
        </p:nvSpPr>
        <p:spPr>
          <a:xfrm>
            <a:off x="456000" y="1385775"/>
            <a:ext cx="8232000" cy="2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Armazena os dados em disco.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Por padrão são armazenados 7 dias.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Aṕos expiração as mensagens são excluídas automaticamente 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Configuração por tópico.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Cleanup também por espaço.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/>
        </p:nvSpPr>
        <p:spPr>
          <a:xfrm>
            <a:off x="1077900" y="291210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Prática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Criando Diretórios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71" name="Google Shape;171;p1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2" name="Google Shape;172;p19"/>
          <p:cNvSpPr txBox="1"/>
          <p:nvPr/>
        </p:nvSpPr>
        <p:spPr>
          <a:xfrm>
            <a:off x="437413" y="1800863"/>
            <a:ext cx="82692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Criar o diretório </a:t>
            </a:r>
            <a:r>
              <a:rPr lang="pt-BR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Dentro do diretório </a:t>
            </a:r>
            <a:r>
              <a:rPr lang="pt-BR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lang="pt-BR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criar os diretórios </a:t>
            </a:r>
            <a:r>
              <a:rPr lang="pt-BR" sz="1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kafka</a:t>
            </a:r>
            <a:r>
              <a:rPr lang="pt-BR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pt-BR" sz="1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zookeeper</a:t>
            </a:r>
            <a:endParaRPr sz="1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0188" y="3554350"/>
            <a:ext cx="61436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b289e72ae_0_19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Ajustando Valores de Arquivos</a:t>
            </a:r>
            <a:endParaRPr sz="35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79" name="Google Shape;179;gab289e72ae_0_1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gab289e72ae_0_19"/>
          <p:cNvSpPr txBox="1"/>
          <p:nvPr/>
        </p:nvSpPr>
        <p:spPr>
          <a:xfrm>
            <a:off x="456000" y="1385775"/>
            <a:ext cx="8352000" cy="13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 diretório </a:t>
            </a:r>
            <a:r>
              <a:rPr lang="pt-BR" sz="1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config</a:t>
            </a:r>
            <a:r>
              <a:rPr lang="pt-BR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usar o editor de texto </a:t>
            </a:r>
            <a:r>
              <a:rPr lang="pt-BR" sz="1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VisualStudio</a:t>
            </a:r>
            <a:r>
              <a:rPr lang="pt-BR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editar os arquivos </a:t>
            </a:r>
            <a:r>
              <a:rPr lang="pt-BR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server </a:t>
            </a:r>
            <a:r>
              <a:rPr lang="pt-BR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pt-BR" sz="1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zookeper</a:t>
            </a:r>
            <a:endParaRPr sz="1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pt-BR" sz="1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zookeeper</a:t>
            </a:r>
            <a:r>
              <a:rPr lang="pt-BR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pt-BR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dataDir</a:t>
            </a:r>
            <a:r>
              <a:rPr lang="pt-BR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=C:/kafka_2.12-2.8.0/data/zookeeper</a:t>
            </a:r>
            <a:endParaRPr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pt-BR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server</a:t>
            </a:r>
            <a:r>
              <a:rPr lang="pt-BR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pt-BR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log.dirs</a:t>
            </a:r>
            <a:r>
              <a:rPr lang="pt-BR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=C:/kafka_2.12-2.8.0/data/kafka</a:t>
            </a:r>
            <a:endParaRPr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gab289e72ae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950" y="3074400"/>
            <a:ext cx="5644099" cy="34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b289e72ae_0_11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1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Iniciando o Kafka e </a:t>
            </a:r>
            <a:r>
              <a:rPr lang="pt-BR" sz="31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criando Tópico</a:t>
            </a:r>
            <a:endParaRPr sz="31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87" name="Google Shape;187;gab289e72ae_0_11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gab289e72ae_0_11"/>
          <p:cNvSpPr txBox="1"/>
          <p:nvPr/>
        </p:nvSpPr>
        <p:spPr>
          <a:xfrm>
            <a:off x="456000" y="1385775"/>
            <a:ext cx="8418000" cy="4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#=== Start </a:t>
            </a:r>
            <a:r>
              <a:rPr lang="pt-BR" sz="17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Zookeeper</a:t>
            </a:r>
            <a:r>
              <a:rPr lang="pt-BR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===#</a:t>
            </a:r>
            <a:endParaRPr sz="17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zookeeper-server-start.bat C:\kafka_2.12-2.8.0\config\zookeeper.properties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#=== Start Server Apache Kafka ===#</a:t>
            </a:r>
            <a:endParaRPr sz="17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kafka-server-start.bat C:\kafka_2.12-2.8.0\config\server.properties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#=== Criando tópico ===#</a:t>
            </a:r>
            <a:endParaRPr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kafka-topics</a:t>
            </a:r>
            <a:r>
              <a:rPr lang="pt-BR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lang="pt-BR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-server localhost:9092 --</a:t>
            </a:r>
            <a:r>
              <a:rPr lang="pt-BR" sz="1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lang="pt-BR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8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topic</a:t>
            </a:r>
            <a:r>
              <a:rPr lang="pt-BR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teste</a:t>
            </a:r>
            <a:endParaRPr sz="1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#=== Listando tópico ===#</a:t>
            </a:r>
            <a:endParaRPr sz="17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kafka-topics</a:t>
            </a:r>
            <a:r>
              <a:rPr lang="pt-BR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7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lang="pt-BR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-server localhost:9092 --</a:t>
            </a:r>
            <a:r>
              <a:rPr lang="pt-BR" sz="17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list</a:t>
            </a:r>
            <a:endParaRPr sz="1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80575" y="592775"/>
            <a:ext cx="33573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rgbClr val="293B5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Bem-Vindos!</a:t>
            </a:r>
            <a:endParaRPr sz="3600" b="0" i="0" u="none" strike="noStrike" cap="none">
              <a:solidFill>
                <a:srgbClr val="293B5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4044750" y="2531139"/>
            <a:ext cx="44055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Kafka</a:t>
            </a: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t="8449" b="8306"/>
          <a:stretch/>
        </p:blipFill>
        <p:spPr>
          <a:xfrm>
            <a:off x="0" y="1951225"/>
            <a:ext cx="3567700" cy="25347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3679100" y="1747925"/>
            <a:ext cx="33573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Tópicos</a:t>
            </a:r>
            <a:endParaRPr sz="3600" b="0" i="0" u="none" strike="noStrike" cap="non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1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Acessando o Producer e Consumer</a:t>
            </a:r>
            <a:endParaRPr sz="31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94" name="Google Shape;194;p20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p20"/>
          <p:cNvSpPr txBox="1"/>
          <p:nvPr/>
        </p:nvSpPr>
        <p:spPr>
          <a:xfrm>
            <a:off x="456000" y="1385775"/>
            <a:ext cx="8252700" cy="50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#=== Console Producer ===#</a:t>
            </a:r>
            <a:endParaRPr sz="17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kafka</a:t>
            </a:r>
            <a:r>
              <a:rPr lang="pt-BR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-console-</a:t>
            </a:r>
            <a:r>
              <a:rPr lang="pt-BR" sz="17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r>
              <a:rPr lang="pt-BR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--broker-</a:t>
            </a:r>
            <a:r>
              <a:rPr lang="pt-BR" sz="17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list</a:t>
            </a:r>
            <a:r>
              <a:rPr lang="pt-BR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localhost:9092 --</a:t>
            </a:r>
            <a:r>
              <a:rPr lang="pt-BR" sz="17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topic</a:t>
            </a:r>
            <a:r>
              <a:rPr lang="pt-BR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teste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#=== Console </a:t>
            </a:r>
            <a:r>
              <a:rPr lang="pt-BR" sz="17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r>
              <a:rPr lang="pt-BR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(mensagem atual) ===#</a:t>
            </a:r>
            <a:endParaRPr sz="17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kafka-console-consumer.bat --</a:t>
            </a:r>
            <a:r>
              <a:rPr lang="pt-BR" sz="17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lang="pt-BR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-server localhost:9092 --</a:t>
            </a:r>
            <a:r>
              <a:rPr lang="pt-BR" sz="17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topic</a:t>
            </a:r>
            <a:r>
              <a:rPr lang="pt-BR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teste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#=== Console </a:t>
            </a:r>
            <a:r>
              <a:rPr lang="pt-BR" sz="17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r>
              <a:rPr lang="pt-BR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(todas as mensagens) ===#</a:t>
            </a:r>
            <a:endParaRPr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kafka-console-consumer.bat --</a:t>
            </a:r>
            <a:r>
              <a:rPr lang="pt-BR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lang="pt-BR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-server localhost:9092 --</a:t>
            </a:r>
            <a:r>
              <a:rPr lang="pt-BR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topic</a:t>
            </a:r>
            <a:r>
              <a:rPr lang="pt-BR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teste --</a:t>
            </a:r>
            <a:r>
              <a:rPr lang="pt-BR" sz="18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from-beginning</a:t>
            </a:r>
            <a:endParaRPr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dirty="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dirty="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Descrever e alterar Partições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01" name="Google Shape;201;p21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21"/>
          <p:cNvSpPr txBox="1"/>
          <p:nvPr/>
        </p:nvSpPr>
        <p:spPr>
          <a:xfrm>
            <a:off x="456000" y="1385775"/>
            <a:ext cx="8335500" cy="26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#=== Descrever partição do tópico ===#</a:t>
            </a:r>
            <a:endParaRPr sz="17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kafka-topics.bat --</a:t>
            </a:r>
            <a:r>
              <a:rPr lang="pt-BR" sz="17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lang="pt-BR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-server localhost:9092 --</a:t>
            </a:r>
            <a:r>
              <a:rPr lang="pt-BR" sz="17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topic</a:t>
            </a:r>
            <a:r>
              <a:rPr lang="pt-BR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teste --</a:t>
            </a:r>
            <a:r>
              <a:rPr lang="pt-BR" sz="17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describe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#=== Alterar partição do tópico ===#</a:t>
            </a:r>
            <a:endParaRPr sz="17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kafka-topics.bat --</a:t>
            </a:r>
            <a:r>
              <a:rPr lang="pt-BR" sz="17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lang="pt-BR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-server localhost:9092 --</a:t>
            </a:r>
            <a:r>
              <a:rPr lang="pt-BR" sz="17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alter</a:t>
            </a:r>
            <a:r>
              <a:rPr lang="pt-BR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--</a:t>
            </a:r>
            <a:r>
              <a:rPr lang="pt-BR" sz="17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topic</a:t>
            </a:r>
            <a:r>
              <a:rPr lang="pt-BR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teste --</a:t>
            </a:r>
            <a:r>
              <a:rPr lang="pt-BR" sz="17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partitions</a:t>
            </a:r>
            <a:r>
              <a:rPr lang="pt-BR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10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/>
          <p:nvPr/>
        </p:nvSpPr>
        <p:spPr>
          <a:xfrm>
            <a:off x="1077900" y="291210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Dúvidas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/>
        </p:nvSpPr>
        <p:spPr>
          <a:xfrm>
            <a:off x="1074750" y="2327400"/>
            <a:ext cx="14376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i="0" u="none" strike="noStrike" cap="none">
                <a:solidFill>
                  <a:srgbClr val="293B53"/>
                </a:solidFill>
                <a:latin typeface="Montserrat"/>
                <a:ea typeface="Montserrat"/>
                <a:cs typeface="Montserrat"/>
                <a:sym typeface="Montserrat"/>
              </a:rPr>
              <a:t>Kafka</a:t>
            </a:r>
            <a:endParaRPr sz="4600" b="1" i="0" u="none" strike="noStrike" cap="none">
              <a:solidFill>
                <a:srgbClr val="293B5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4090853" y="2675433"/>
            <a:ext cx="44055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Kafka</a:t>
            </a: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3679100" y="1747925"/>
            <a:ext cx="33573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Tópicos</a:t>
            </a:r>
            <a:endParaRPr sz="3600" b="0" i="0" u="none" strike="noStrike" cap="non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72" name="Google Shape;72;p3"/>
          <p:cNvCxnSpPr/>
          <p:nvPr/>
        </p:nvCxnSpPr>
        <p:spPr>
          <a:xfrm>
            <a:off x="156525" y="2647350"/>
            <a:ext cx="1020600" cy="2700"/>
          </a:xfrm>
          <a:prstGeom prst="straightConnector1">
            <a:avLst/>
          </a:prstGeom>
          <a:noFill/>
          <a:ln w="28575" cap="flat" cmpd="sng">
            <a:solidFill>
              <a:srgbClr val="293B5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3"/>
          <p:cNvCxnSpPr/>
          <p:nvPr/>
        </p:nvCxnSpPr>
        <p:spPr>
          <a:xfrm>
            <a:off x="2229600" y="2647350"/>
            <a:ext cx="1020600" cy="2700"/>
          </a:xfrm>
          <a:prstGeom prst="straightConnector1">
            <a:avLst/>
          </a:prstGeom>
          <a:noFill/>
          <a:ln w="28575" cap="flat" cmpd="sng">
            <a:solidFill>
              <a:srgbClr val="293B5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é Kafka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217200" y="1283400"/>
            <a:ext cx="8861700" cy="13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Apache Kafka é uma plataforma de streaming de dados distribuídos que pode publicar, assinar, armazenar e processar fluxos de registros em tempo real. Ele foi projetado para lidar com fluxos de dados de várias fontes e entregá-los a vários consumidores. Em resumo, ele move grandes quantidades de dados - não apenas do ponto A para o B, mas dos pontos A para o Z e em qualquer outro lugar que você precisar, tudo ao mesmo tempo.</a:t>
            </a:r>
            <a:endParaRPr sz="20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" name="Google Shape;80;p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1" name="Google Shape;8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4400" y="2614200"/>
            <a:ext cx="4322962" cy="26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 que é Kafka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640225" y="1283400"/>
            <a:ext cx="8222400" cy="45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Plataforma de streaming distribuída.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Permite publish e subscribe de streams semelhante a uma fila de mensagens.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Tolerante a falhas.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Real Time.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Trabalha em cluster com um ou mais nós.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Suporta milhões de mensagens por segundo.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Entrega de mensagens de baixa latência.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Suporta múltiplos clientes como Java, .NET, PHP, Ruby, e Python.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Escrita e leitura em memória 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Persiste todos os dados no disco.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Integração nativa com Storm, Spark Streaming e Flume.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Montserrat"/>
              <a:buChar char="-"/>
            </a:pPr>
            <a:r>
              <a:rPr lang="pt-BR" sz="175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Escalável.</a:t>
            </a: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5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" name="Google Shape;88;p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Kafka API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94" name="Google Shape;94;p7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7"/>
          <p:cNvSpPr txBox="1"/>
          <p:nvPr/>
        </p:nvSpPr>
        <p:spPr>
          <a:xfrm>
            <a:off x="456000" y="1385775"/>
            <a:ext cx="8232000" cy="1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Producer</a:t>
            </a: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permite que um aplicativo publique registros nos tópicos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permite que um aplicativo se inscreva em um ou mais tópicos e processe os registros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8325" y="3377875"/>
            <a:ext cx="5767652" cy="26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Kafka Arquitetura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02" name="Google Shape;102;p8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3" name="Google Shape;10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2075" y="1228900"/>
            <a:ext cx="6866748" cy="5531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Tópico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09" name="Google Shape;109;p9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9"/>
          <p:cNvSpPr txBox="1"/>
          <p:nvPr/>
        </p:nvSpPr>
        <p:spPr>
          <a:xfrm>
            <a:off x="456000" y="1385775"/>
            <a:ext cx="8232000" cy="29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Onde os dados são armazenados.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São armazenados em logs.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São multi-assinantes, podendo ter zero, um ou muitos consumidores.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São divididos em partições.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Os registros publicados no tópico são retidos por um período configurável de tempo.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Partição</a:t>
            </a:r>
            <a:endParaRPr sz="3600" b="0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16" name="Google Shape;116;p10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10"/>
          <p:cNvSpPr txBox="1"/>
          <p:nvPr/>
        </p:nvSpPr>
        <p:spPr>
          <a:xfrm>
            <a:off x="456000" y="1385775"/>
            <a:ext cx="8232000" cy="37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Cada partição é uma sequência ordenada e imutável de registros que é anexado continuamente a um log de confirmação estruturado.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Os registros nas partições recebem cada um um número de identificação sequencial chamado offset que identifica de forma exclusiva cada registro dentro da partição.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São distribuídas pelos servidores no cluster Kafka.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pt-BR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 replicada em um número configurável de servidores para tolerância a falha.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842</Words>
  <Application>Microsoft Office PowerPoint</Application>
  <PresentationFormat>Apresentação na tela (4:3)</PresentationFormat>
  <Paragraphs>110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Montserrat</vt:lpstr>
      <vt:lpstr>Montserrat SemiBold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Matheus Oliveira</cp:lastModifiedBy>
  <cp:revision>1</cp:revision>
  <dcterms:modified xsi:type="dcterms:W3CDTF">2021-08-05T21:36:04Z</dcterms:modified>
</cp:coreProperties>
</file>