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FFFAFBB-1B58-437C-822E-C27A58FAA92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