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lný tvar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Volný tvar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 smtClean="0"/>
              <a:t>Klepnutím lze upravit styl předlohy podnadpisů.</a:t>
            </a:r>
            <a:endParaRPr kumimoji="0" lang="en-US"/>
          </a:p>
        </p:txBody>
      </p:sp>
      <p:sp>
        <p:nvSpPr>
          <p:cNvPr id="30" name="Zástupný symbol pro datum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22.05.2017</a:t>
            </a:fld>
            <a:endParaRPr lang="cs-CZ"/>
          </a:p>
        </p:txBody>
      </p:sp>
      <p:sp>
        <p:nvSpPr>
          <p:cNvPr id="19" name="Zástupný symbol pro zápatí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27" name="Zástupný symbol pro číslo snímk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22.05.2017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22.05.2017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22.05.2017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lný tvar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Volný tvar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22.05.2017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22.05.2017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22.05.2017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22.05.2017</a:t>
            </a:fld>
            <a:endParaRPr lang="cs-CZ"/>
          </a:p>
        </p:txBody>
      </p:sp>
      <p:sp>
        <p:nvSpPr>
          <p:cNvPr id="8" name="Zástupný symbol pro číslo snímku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9" name="Zástupný symbol pro zápatí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22.05.2017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22.05.2017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cs-CZ" smtClean="0"/>
              <a:t>Klepnutím na ikonu přidáte obrázek.</a:t>
            </a:r>
            <a:endParaRPr kumimoji="0" lang="en-US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8A2481B-5154-415F-B752-558547769AA3}" type="datetimeFigureOut">
              <a:rPr lang="cs-CZ" smtClean="0"/>
              <a:pPr/>
              <a:t>22.05.2017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Volný tvar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Volný tvar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Zástupný symbol pro nadpis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0" name="Zástupný symbol pro text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10" name="Zástupný symbol pro datum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8A2481B-5154-415F-B752-558547769AA3}" type="datetimeFigureOut">
              <a:rPr lang="cs-CZ" smtClean="0"/>
              <a:pPr/>
              <a:t>22.05.2017</a:t>
            </a:fld>
            <a:endParaRPr lang="cs-CZ"/>
          </a:p>
        </p:txBody>
      </p:sp>
      <p:sp>
        <p:nvSpPr>
          <p:cNvPr id="22" name="Zástupný symbol pro zápatí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18" name="Zástupný symbol pro číslo snímku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/>
          <p:cNvSpPr txBox="1"/>
          <p:nvPr/>
        </p:nvSpPr>
        <p:spPr>
          <a:xfrm>
            <a:off x="5143504" y="4429132"/>
            <a:ext cx="30718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Adam Lau</a:t>
            </a:r>
            <a:r>
              <a:rPr lang="sk-SK" dirty="0" err="1" smtClean="0"/>
              <a:t>renčík</a:t>
            </a:r>
            <a:endParaRPr lang="sk-SK" dirty="0" smtClean="0"/>
          </a:p>
          <a:p>
            <a:r>
              <a:rPr lang="sk-SK" dirty="0" smtClean="0"/>
              <a:t>Filip Dubnička</a:t>
            </a:r>
          </a:p>
          <a:p>
            <a:r>
              <a:rPr lang="sk-SK" dirty="0" smtClean="0"/>
              <a:t>Marek Jančo</a:t>
            </a:r>
          </a:p>
          <a:p>
            <a:r>
              <a:rPr lang="sk-SK" dirty="0" smtClean="0"/>
              <a:t>Bc. Martin </a:t>
            </a:r>
            <a:r>
              <a:rPr lang="sk-SK" dirty="0" err="1" smtClean="0"/>
              <a:t>Mejzlík</a:t>
            </a:r>
            <a:endParaRPr lang="sk-SK" dirty="0"/>
          </a:p>
        </p:txBody>
      </p:sp>
      <p:pic>
        <p:nvPicPr>
          <p:cNvPr id="5122" name="Picture 2" descr="Výsledok vyhľadávania obrázkov pre dopyt HC spart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0574234">
            <a:off x="1053327" y="2767848"/>
            <a:ext cx="3286124" cy="3286124"/>
          </a:xfrm>
          <a:prstGeom prst="rect">
            <a:avLst/>
          </a:prstGeom>
          <a:noFill/>
        </p:spPr>
      </p:pic>
      <p:sp>
        <p:nvSpPr>
          <p:cNvPr id="6" name="TextovéPole 5"/>
          <p:cNvSpPr txBox="1"/>
          <p:nvPr/>
        </p:nvSpPr>
        <p:spPr>
          <a:xfrm>
            <a:off x="1142976" y="2143116"/>
            <a:ext cx="7286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5400" dirty="0" smtClean="0"/>
              <a:t>HC Sparta - štatistiky </a:t>
            </a:r>
            <a:endParaRPr lang="sk-SK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err="1" smtClean="0"/>
              <a:t>Use</a:t>
            </a:r>
            <a:r>
              <a:rPr lang="sk-SK" dirty="0" smtClean="0"/>
              <a:t> </a:t>
            </a:r>
            <a:r>
              <a:rPr lang="sk-SK" dirty="0" err="1" smtClean="0"/>
              <a:t>case</a:t>
            </a:r>
            <a:r>
              <a:rPr lang="sk-SK" dirty="0" smtClean="0"/>
              <a:t> diagram</a:t>
            </a:r>
            <a:endParaRPr lang="sk-SK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500174"/>
            <a:ext cx="6410325" cy="4964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Zdroj dát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C:\Users\Administrátor\Desktop\qqq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28736"/>
            <a:ext cx="8767340" cy="49292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pPr algn="ctr"/>
            <a:r>
              <a:rPr lang="sk-SK" dirty="0" smtClean="0"/>
              <a:t>XML databáza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0" name="Picture 2" descr="C:\Users\Administrátor\Desktop\qqq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85860"/>
            <a:ext cx="9144000" cy="55721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pPr algn="ctr"/>
            <a:r>
              <a:rPr lang="sk-SK" dirty="0" smtClean="0"/>
              <a:t>Použité technológie</a:t>
            </a:r>
            <a:endParaRPr lang="sk-SK" dirty="0"/>
          </a:p>
        </p:txBody>
      </p:sp>
      <p:pic>
        <p:nvPicPr>
          <p:cNvPr id="3074" name="Picture 2" descr="Výsledok vyhľadávania obrázkov pre dopyt spring boo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1047942">
            <a:off x="1400913" y="1753464"/>
            <a:ext cx="2333625" cy="733426"/>
          </a:xfrm>
          <a:prstGeom prst="rect">
            <a:avLst/>
          </a:prstGeom>
          <a:noFill/>
        </p:spPr>
      </p:pic>
      <p:pic>
        <p:nvPicPr>
          <p:cNvPr id="3076" name="Picture 4" descr="Výsledok vyhľadávania obrázkov pre dopyt githu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305708">
            <a:off x="4489136" y="1395373"/>
            <a:ext cx="4143372" cy="1535810"/>
          </a:xfrm>
          <a:prstGeom prst="rect">
            <a:avLst/>
          </a:prstGeom>
          <a:noFill/>
        </p:spPr>
      </p:pic>
      <p:sp>
        <p:nvSpPr>
          <p:cNvPr id="3078" name="AutoShape 6" descr="Výsledok vyhľadávania obrázkov pre dopyt angular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3084" name="Picture 12" descr="Výsledok vyhľadávania obrázkov pre dopyt angularj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0442574">
            <a:off x="559686" y="3164722"/>
            <a:ext cx="3759895" cy="1000132"/>
          </a:xfrm>
          <a:prstGeom prst="rect">
            <a:avLst/>
          </a:prstGeom>
          <a:noFill/>
        </p:spPr>
      </p:pic>
      <p:pic>
        <p:nvPicPr>
          <p:cNvPr id="3086" name="Picture 14" descr="http://i.imgur.com/twi3WOn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530341">
            <a:off x="4601182" y="3339601"/>
            <a:ext cx="4492656" cy="1000132"/>
          </a:xfrm>
          <a:prstGeom prst="rect">
            <a:avLst/>
          </a:prstGeom>
          <a:noFill/>
        </p:spPr>
      </p:pic>
      <p:pic>
        <p:nvPicPr>
          <p:cNvPr id="3088" name="Picture 16" descr="Výsledok vyhľadávania obrázkov pre dopyt dia linux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0562" y="4929198"/>
            <a:ext cx="3333750" cy="1238250"/>
          </a:xfrm>
          <a:prstGeom prst="rect">
            <a:avLst/>
          </a:prstGeom>
          <a:noFill/>
        </p:spPr>
      </p:pic>
      <p:pic>
        <p:nvPicPr>
          <p:cNvPr id="3090" name="Picture 18" descr="Výsledok vyhľadávania obrázkov pre dopyt xml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504381">
            <a:off x="1778507" y="4722295"/>
            <a:ext cx="2000240" cy="20002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Postup</a:t>
            </a:r>
            <a:r>
              <a:rPr lang="sk-SK" dirty="0" smtClean="0"/>
              <a:t> práce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Vloženie dát do databázy</a:t>
            </a:r>
          </a:p>
          <a:p>
            <a:r>
              <a:rPr lang="sk-SK" dirty="0" smtClean="0"/>
              <a:t>Validovanie dát pomocou </a:t>
            </a:r>
            <a:r>
              <a:rPr lang="sk-SK" dirty="0" err="1" smtClean="0"/>
              <a:t>xml</a:t>
            </a:r>
            <a:r>
              <a:rPr lang="sk-SK" dirty="0" smtClean="0"/>
              <a:t> </a:t>
            </a:r>
            <a:r>
              <a:rPr lang="sk-SK" dirty="0" err="1" smtClean="0"/>
              <a:t>schema</a:t>
            </a:r>
            <a:endParaRPr lang="sk-SK" dirty="0" smtClean="0"/>
          </a:p>
          <a:p>
            <a:r>
              <a:rPr lang="sk-SK" dirty="0" err="1" smtClean="0"/>
              <a:t>Data</a:t>
            </a:r>
            <a:r>
              <a:rPr lang="sk-SK" dirty="0" smtClean="0"/>
              <a:t> </a:t>
            </a:r>
            <a:r>
              <a:rPr lang="sk-SK" dirty="0" err="1" smtClean="0"/>
              <a:t>access</a:t>
            </a:r>
            <a:r>
              <a:rPr lang="sk-SK" dirty="0" smtClean="0"/>
              <a:t> </a:t>
            </a:r>
            <a:r>
              <a:rPr lang="sk-SK" dirty="0" err="1" smtClean="0"/>
              <a:t>objects</a:t>
            </a:r>
            <a:r>
              <a:rPr lang="sk-SK" dirty="0" smtClean="0"/>
              <a:t> </a:t>
            </a:r>
          </a:p>
          <a:p>
            <a:r>
              <a:rPr lang="sk-SK" dirty="0" smtClean="0"/>
              <a:t>Rest API</a:t>
            </a:r>
          </a:p>
          <a:p>
            <a:r>
              <a:rPr lang="sk-SK" dirty="0" err="1" smtClean="0"/>
              <a:t>Frontend</a:t>
            </a:r>
            <a:r>
              <a:rPr lang="sk-SK" dirty="0" smtClean="0"/>
              <a:t> vytvorený pomocou </a:t>
            </a:r>
            <a:r>
              <a:rPr lang="sk-SK" dirty="0" err="1" smtClean="0"/>
              <a:t>AngularJS</a:t>
            </a:r>
            <a:endParaRPr lang="sk-SK" dirty="0" smtClean="0"/>
          </a:p>
          <a:p>
            <a:r>
              <a:rPr lang="sk-SK" dirty="0" smtClean="0"/>
              <a:t>Hľadanie/oprava </a:t>
            </a:r>
            <a:r>
              <a:rPr lang="sk-SK" dirty="0" err="1" smtClean="0"/>
              <a:t>bugov</a:t>
            </a:r>
            <a:endParaRPr lang="sk-SK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57224" y="285728"/>
            <a:ext cx="7467600" cy="1643074"/>
          </a:xfrm>
        </p:spPr>
        <p:txBody>
          <a:bodyPr/>
          <a:lstStyle/>
          <a:p>
            <a:pPr algn="ctr"/>
            <a:r>
              <a:rPr lang="sk-SK" dirty="0" smtClean="0"/>
              <a:t>DEMO</a:t>
            </a:r>
            <a:endParaRPr lang="sk-SK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85720" y="1643050"/>
            <a:ext cx="8686800" cy="2940048"/>
          </a:xfrm>
        </p:spPr>
        <p:txBody>
          <a:bodyPr/>
          <a:lstStyle/>
          <a:p>
            <a:pPr algn="ctr"/>
            <a:r>
              <a:rPr lang="sk-SK" dirty="0" smtClean="0"/>
              <a:t>Ďakujeme za pozornosť </a:t>
            </a:r>
            <a:endParaRPr lang="sk-SK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ký">
  <a:themeElements>
    <a:clrScheme name="Technický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ký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ký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38</TotalTime>
  <Words>50</Words>
  <PresentationFormat>Předvádění na obrazovce (4:3)</PresentationFormat>
  <Paragraphs>18</Paragraphs>
  <Slides>8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9" baseType="lpstr">
      <vt:lpstr>Technický</vt:lpstr>
      <vt:lpstr>Snímek 1</vt:lpstr>
      <vt:lpstr>Use case diagram</vt:lpstr>
      <vt:lpstr>Zdroj dát</vt:lpstr>
      <vt:lpstr>XML databáza</vt:lpstr>
      <vt:lpstr>Použité technológie</vt:lpstr>
      <vt:lpstr>Postup práce</vt:lpstr>
      <vt:lpstr>DEMO</vt:lpstr>
      <vt:lpstr>Ďakujeme za pozornosť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HC Sparta - štatistiky</dc:title>
  <dc:creator>Marek</dc:creator>
  <cp:lastModifiedBy>Administrátor</cp:lastModifiedBy>
  <cp:revision>8</cp:revision>
  <dcterms:created xsi:type="dcterms:W3CDTF">2017-05-22T18:03:36Z</dcterms:created>
  <dcterms:modified xsi:type="dcterms:W3CDTF">2017-05-22T21:04:11Z</dcterms:modified>
</cp:coreProperties>
</file>