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CA45-2884-4D7A-94F9-2B488A2BE734}" type="datetimeFigureOut">
              <a:rPr lang="es-ES"/>
              <a:t>20/05/2015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77E6-9F06-47C2-A40B-70CD4E4BDB0E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50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77E6-9F06-47C2-A40B-70CD4E4BDB0E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4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77E6-9F06-47C2-A40B-70CD4E4BDB0E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7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77E6-9F06-47C2-A40B-70CD4E4BDB0E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64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77E6-9F06-47C2-A40B-70CD4E4BDB0E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57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logo ted fondo blanco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343" y="2170742"/>
            <a:ext cx="12048242" cy="2111488"/>
          </a:xfr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d-Logo2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105257" y="-415067"/>
            <a:ext cx="5668823" cy="4254919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232118" y="502109"/>
            <a:ext cx="6799545" cy="6300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TED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es una organización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 fines de lucro cuyo objetivo es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difusión de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ideas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exposiciones orales breves. El origen de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TED se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ubica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1984,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 Estados Unidos como una conferencia de Tecnología, Entretenimiento y Diseño.</a:t>
            </a:r>
          </a:p>
          <a:p>
            <a:pPr marL="0" indent="0" algn="just">
              <a:buNone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Hoy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TED es un colectivo de identificación para todos aquellos que buscan una comprensión profunda del mundo y creen, de manera apasionada y ferviente, en el poder de las ideas como motor de cambio para la vida, o...el mundo. Actualmente TED representa también un centro de intercambio de conocimiento libre entre gran diversidad de pensadores y todos aquellos que se identifiquen a si mismos como curiosos, y que pretenden relacionarse con nuevas ideas y modos de ver el mundo.</a:t>
            </a:r>
          </a:p>
          <a:p>
            <a:pPr marL="0" indent="0" algn="just">
              <a:buNone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TED dio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origen a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TEDx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trata de eventos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 organización independiente que siguen la misma línea y principios que TED.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realización de </a:t>
            </a:r>
            <a:r>
              <a:rPr 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TEDx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Rio Cuarto busca generar una instancia de colaboración abierta y con un equipo coordinador, que tenga como fin brindar un servicio a la comunidad local.</a:t>
            </a:r>
          </a:p>
          <a:p>
            <a:pPr marL="0" indent="0" algn="just">
              <a:buNone/>
            </a:pPr>
            <a:endParaRPr lang="es-E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28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1375 ted abc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0486" y="1457390"/>
            <a:ext cx="3968017" cy="5168658"/>
          </a:xfrm>
        </p:spPr>
      </p:pic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317500" y="2214683"/>
            <a:ext cx="6542088" cy="4263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000" smtClean="0">
                <a:solidFill>
                  <a:srgbClr val="FF0000"/>
                </a:solidFill>
                <a:latin typeface="Arial"/>
                <a:cs typeface="Arial"/>
              </a:rPr>
              <a:t>Quiénes </a:t>
            </a:r>
            <a:r>
              <a:rPr lang="es-ES" sz="2000" dirty="0">
                <a:solidFill>
                  <a:srgbClr val="FF0000"/>
                </a:solidFill>
                <a:latin typeface="Arial"/>
                <a:cs typeface="Arial"/>
              </a:rPr>
              <a:t>somos:</a:t>
            </a:r>
          </a:p>
          <a:p>
            <a:pPr algn="just"/>
            <a:r>
              <a:rPr lang="es-ES" sz="2000" dirty="0">
                <a:latin typeface="Arial"/>
                <a:cs typeface="Arial"/>
              </a:rPr>
              <a:t>Somos un grupo independiente y heterogéneo constituido por científicos, ingenieros, artistas, diseñadores y comunicadores que se encuentra organizando la primera charla </a:t>
            </a:r>
            <a:r>
              <a:rPr lang="es-ES" sz="2000" dirty="0" err="1">
                <a:latin typeface="Arial"/>
                <a:cs typeface="Arial"/>
              </a:rPr>
              <a:t>TEDx</a:t>
            </a:r>
            <a:r>
              <a:rPr lang="es-ES" sz="2000" dirty="0">
                <a:latin typeface="Arial"/>
                <a:cs typeface="Arial"/>
              </a:rPr>
              <a:t> de la ciudad de Río Cuarto.</a:t>
            </a:r>
          </a:p>
          <a:p>
            <a:pPr algn="just"/>
            <a:r>
              <a:rPr lang="es-ES" sz="2000" dirty="0">
                <a:solidFill>
                  <a:srgbClr val="FF0000"/>
                </a:solidFill>
                <a:latin typeface="Arial"/>
                <a:cs typeface="Arial"/>
              </a:rPr>
              <a:t>Por qué lo hacemos:</a:t>
            </a:r>
          </a:p>
          <a:p>
            <a:pPr algn="just"/>
            <a:r>
              <a:rPr lang="es-ES" sz="2000" dirty="0">
                <a:latin typeface="Arial"/>
                <a:cs typeface="Arial"/>
              </a:rPr>
              <a:t>Porque creemos en el ideario propuesto por la organización TED y en la difusión de ideas innovadoras que promuevan el compromiso, el cambio y la superación de los distintos ámbitos de nuestra sociedad, acciones que contribuyen al desarrollo de las ideas tanto locales como de afuera.</a:t>
            </a:r>
          </a:p>
          <a:p>
            <a:pPr algn="just"/>
            <a:endParaRPr lang="es-ES" sz="2000" dirty="0">
              <a:latin typeface="Arial"/>
              <a:cs typeface="Arial"/>
            </a:endParaRPr>
          </a:p>
          <a:p>
            <a:pPr algn="just"/>
            <a:endParaRPr lang="es-ES" sz="2000" dirty="0">
              <a:latin typeface="Arial"/>
              <a:cs typeface="Arial"/>
            </a:endParaRPr>
          </a:p>
        </p:txBody>
      </p:sp>
      <p:pic>
        <p:nvPicPr>
          <p:cNvPr id="4" name="Marcador de contenido 3" descr="logo ted fondo blanco.png"/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244475" y="255588"/>
            <a:ext cx="7513743" cy="1319742"/>
          </a:xfrm>
        </p:spPr>
      </p:pic>
    </p:spTree>
    <p:extLst>
      <p:ext uri="{BB962C8B-B14F-4D97-AF65-F5344CB8AC3E}">
        <p14:creationId xmlns:p14="http://schemas.microsoft.com/office/powerpoint/2010/main" val="41297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logo ted fondo blanc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5748" y="218681"/>
            <a:ext cx="6572540" cy="1155184"/>
          </a:xfrm>
        </p:spPr>
      </p:pic>
      <p:sp>
        <p:nvSpPr>
          <p:cNvPr id="26" name="Marcador de texto 25"/>
          <p:cNvSpPr>
            <a:spLocks noGrp="1"/>
          </p:cNvSpPr>
          <p:nvPr>
            <p:ph type="body" sz="half" idx="2"/>
          </p:nvPr>
        </p:nvSpPr>
        <p:spPr>
          <a:xfrm>
            <a:off x="5138738" y="2178848"/>
            <a:ext cx="6735762" cy="42473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000" dirty="0">
              <a:latin typeface="Arial" charset="0"/>
              <a:cs typeface="Arial" charset="0"/>
            </a:endParaRPr>
          </a:p>
          <a:p>
            <a:r>
              <a:rPr lang="es-ES" sz="2000" b="1" dirty="0" smtClean="0">
                <a:latin typeface="Arial" charset="0"/>
                <a:cs typeface="Arial" charset="0"/>
              </a:rPr>
              <a:t>Evento </a:t>
            </a:r>
            <a:r>
              <a:rPr lang="es-ES" sz="2000" b="1" dirty="0" err="1" smtClean="0">
                <a:latin typeface="Arial" charset="0"/>
                <a:cs typeface="Arial" charset="0"/>
              </a:rPr>
              <a:t>TEDx</a:t>
            </a:r>
            <a:r>
              <a:rPr lang="es-ES" sz="2000" b="1" dirty="0" smtClean="0">
                <a:latin typeface="Arial" charset="0"/>
                <a:cs typeface="Arial" charset="0"/>
              </a:rPr>
              <a:t> Río Cuarto</a:t>
            </a:r>
          </a:p>
          <a:p>
            <a:r>
              <a:rPr lang="es-ES" sz="2000" dirty="0" smtClean="0">
                <a:latin typeface="Arial" charset="0"/>
                <a:cs typeface="Arial" charset="0"/>
              </a:rPr>
              <a:t>Fecha aproximada </a:t>
            </a:r>
            <a:r>
              <a:rPr lang="es-ES" sz="2000" dirty="0">
                <a:latin typeface="Arial" charset="0"/>
                <a:cs typeface="Arial" charset="0"/>
              </a:rPr>
              <a:t>octubre de </a:t>
            </a:r>
            <a:r>
              <a:rPr lang="es-ES" sz="2000" dirty="0" smtClean="0">
                <a:latin typeface="Arial" charset="0"/>
                <a:cs typeface="Arial" charset="0"/>
              </a:rPr>
              <a:t>2015. </a:t>
            </a:r>
            <a:endParaRPr lang="es-ES" sz="2000" dirty="0">
              <a:latin typeface="Arial" charset="0"/>
              <a:cs typeface="Arial" charset="0"/>
            </a:endParaRPr>
          </a:p>
          <a:p>
            <a:r>
              <a:rPr lang="es-ES" sz="2000" dirty="0" smtClean="0">
                <a:latin typeface="Arial" charset="0"/>
                <a:cs typeface="Arial" charset="0"/>
              </a:rPr>
              <a:t>Transmisión </a:t>
            </a:r>
            <a:r>
              <a:rPr lang="es-ES" sz="2000" dirty="0">
                <a:latin typeface="Arial" charset="0"/>
                <a:cs typeface="Arial" charset="0"/>
              </a:rPr>
              <a:t>vía </a:t>
            </a:r>
            <a:r>
              <a:rPr lang="es-ES" sz="2000" dirty="0" smtClean="0">
                <a:latin typeface="Arial" charset="0"/>
                <a:cs typeface="Arial" charset="0"/>
              </a:rPr>
              <a:t>internet.</a:t>
            </a:r>
            <a:endParaRPr lang="es-ES" sz="2000" dirty="0">
              <a:latin typeface="Arial" charset="0"/>
              <a:cs typeface="Arial" charset="0"/>
            </a:endParaRPr>
          </a:p>
          <a:p>
            <a:r>
              <a:rPr lang="es-ES" sz="2000" dirty="0">
                <a:latin typeface="Arial" charset="0"/>
                <a:cs typeface="Arial" charset="0"/>
              </a:rPr>
              <a:t>O</a:t>
            </a:r>
            <a:r>
              <a:rPr lang="es-ES" sz="2000" dirty="0" smtClean="0">
                <a:latin typeface="Arial" charset="0"/>
                <a:cs typeface="Arial" charset="0"/>
              </a:rPr>
              <a:t>radores </a:t>
            </a:r>
            <a:r>
              <a:rPr lang="es-ES" sz="2000" dirty="0">
                <a:latin typeface="Arial" charset="0"/>
                <a:cs typeface="Arial" charset="0"/>
              </a:rPr>
              <a:t>de diversas </a:t>
            </a:r>
            <a:r>
              <a:rPr lang="es-ES" sz="2000" dirty="0" smtClean="0">
                <a:latin typeface="Arial" charset="0"/>
                <a:cs typeface="Arial" charset="0"/>
              </a:rPr>
              <a:t>especialidades. </a:t>
            </a:r>
            <a:endParaRPr lang="es-ES" sz="2000" dirty="0">
              <a:latin typeface="Arial" charset="0"/>
              <a:cs typeface="Arial" charset="0"/>
            </a:endParaRPr>
          </a:p>
          <a:p>
            <a:r>
              <a:rPr lang="es-ES" sz="2000" dirty="0">
                <a:latin typeface="Arial" charset="0"/>
                <a:cs typeface="Arial" charset="0"/>
              </a:rPr>
              <a:t>A</a:t>
            </a:r>
            <a:r>
              <a:rPr lang="es-ES" sz="2000" dirty="0" smtClean="0">
                <a:latin typeface="Arial" charset="0"/>
                <a:cs typeface="Arial" charset="0"/>
              </a:rPr>
              <a:t>ctividades públicas previas </a:t>
            </a:r>
            <a:r>
              <a:rPr lang="es-ES" sz="2000" dirty="0">
                <a:latin typeface="Arial" charset="0"/>
                <a:cs typeface="Arial" charset="0"/>
              </a:rPr>
              <a:t>y posteriores al </a:t>
            </a:r>
            <a:r>
              <a:rPr lang="es-ES" sz="2000" dirty="0" smtClean="0">
                <a:latin typeface="Arial" charset="0"/>
                <a:cs typeface="Arial" charset="0"/>
              </a:rPr>
              <a:t>evento.</a:t>
            </a:r>
            <a:endParaRPr lang="es-ES" sz="2000" dirty="0">
              <a:latin typeface="Arial" charset="0"/>
              <a:cs typeface="Arial" charset="0"/>
            </a:endParaRPr>
          </a:p>
          <a:p>
            <a:r>
              <a:rPr lang="es-ES" sz="2000" dirty="0">
                <a:latin typeface="Arial" charset="0"/>
                <a:cs typeface="Arial" charset="0"/>
              </a:rPr>
              <a:t>Publicidades en </a:t>
            </a:r>
            <a:r>
              <a:rPr lang="es-ES" sz="2000" dirty="0" smtClean="0">
                <a:latin typeface="Arial" charset="0"/>
                <a:cs typeface="Arial" charset="0"/>
              </a:rPr>
              <a:t>variados medios </a:t>
            </a:r>
            <a:r>
              <a:rPr lang="es-ES" sz="2000" dirty="0">
                <a:latin typeface="Arial" charset="0"/>
                <a:cs typeface="Arial" charset="0"/>
              </a:rPr>
              <a:t>de </a:t>
            </a:r>
            <a:r>
              <a:rPr lang="es-ES" sz="2000" dirty="0" smtClean="0">
                <a:latin typeface="Arial" charset="0"/>
                <a:cs typeface="Arial" charset="0"/>
              </a:rPr>
              <a:t>comunicación.</a:t>
            </a:r>
            <a:endParaRPr lang="es-ES" sz="2000" dirty="0">
              <a:latin typeface="Arial" charset="0"/>
              <a:cs typeface="Arial" charset="0"/>
            </a:endParaRPr>
          </a:p>
          <a:p>
            <a:r>
              <a:rPr lang="es-ES" sz="2000" dirty="0">
                <a:latin typeface="Arial" charset="0"/>
                <a:cs typeface="Arial" charset="0"/>
              </a:rPr>
              <a:t>Importantes sponsores y </a:t>
            </a:r>
            <a:r>
              <a:rPr lang="es-ES" sz="2000" dirty="0" smtClean="0">
                <a:latin typeface="Arial" charset="0"/>
                <a:cs typeface="Arial" charset="0"/>
              </a:rPr>
              <a:t>auspiciantes. </a:t>
            </a:r>
            <a:endParaRPr lang="es-ES" sz="2000" dirty="0">
              <a:latin typeface="Arial" charset="0"/>
              <a:cs typeface="Arial" charset="0"/>
            </a:endParaRPr>
          </a:p>
          <a:p>
            <a:endParaRPr lang="es-ES" sz="2000" dirty="0">
              <a:latin typeface="Arial" charset="0"/>
              <a:cs typeface="Arial" charset="0"/>
            </a:endParaRPr>
          </a:p>
          <a:p>
            <a:pPr algn="ctr"/>
            <a:endParaRPr lang="es-ES" sz="2000" dirty="0">
              <a:latin typeface="Arial" charset="0"/>
              <a:cs typeface="Arial" charset="0"/>
            </a:endParaRPr>
          </a:p>
        </p:txBody>
      </p:sp>
      <p:pic>
        <p:nvPicPr>
          <p:cNvPr id="10" name="Marcador de contenido 9" descr="1374 ted xxl.jpg"/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457067" y="1234608"/>
            <a:ext cx="4128761" cy="5378965"/>
          </a:xfrm>
        </p:spPr>
      </p:pic>
    </p:spTree>
    <p:extLst>
      <p:ext uri="{BB962C8B-B14F-4D97-AF65-F5344CB8AC3E}">
        <p14:creationId xmlns:p14="http://schemas.microsoft.com/office/powerpoint/2010/main" val="4533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315</Words>
  <Application>Microsoft Office PowerPoint</Application>
  <PresentationFormat>Panorámica</PresentationFormat>
  <Paragraphs>19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manuela barbera</cp:lastModifiedBy>
  <cp:revision>10</cp:revision>
  <dcterms:created xsi:type="dcterms:W3CDTF">2012-07-30T22:48:03Z</dcterms:created>
  <dcterms:modified xsi:type="dcterms:W3CDTF">2015-05-20T18:18:03Z</dcterms:modified>
</cp:coreProperties>
</file>