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2"/>
  </p:notesMasterIdLst>
  <p:sldIdLst>
    <p:sldId id="256" r:id="rId2"/>
    <p:sldId id="257" r:id="rId3"/>
    <p:sldId id="279" r:id="rId4"/>
    <p:sldId id="286" r:id="rId5"/>
    <p:sldId id="280" r:id="rId6"/>
    <p:sldId id="281" r:id="rId7"/>
    <p:sldId id="282" r:id="rId8"/>
    <p:sldId id="284" r:id="rId9"/>
    <p:sldId id="285" r:id="rId10"/>
    <p:sldId id="28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9EDFB-DAAC-49D9-BE75-2AA0372BFCEE}" v="56" dt="2021-02-13T01:50:12.938"/>
    <p1510:client id="{A0747E31-B52E-4E66-8F54-95E289B5CD2C}" v="36" dt="2021-02-11T15:22:40.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nsoo Kim" userId="N3vgnjvMRfJ8unpo4zQlfqiIAg0RIYPPXbGUa1WAH/I=" providerId="None" clId="Web-{A0747E31-B52E-4E66-8F54-95E289B5CD2C}"/>
    <pc:docChg chg="addSld modSld">
      <pc:chgData name="Geonsoo Kim" userId="N3vgnjvMRfJ8unpo4zQlfqiIAg0RIYPPXbGUa1WAH/I=" providerId="None" clId="Web-{A0747E31-B52E-4E66-8F54-95E289B5CD2C}" dt="2021-02-11T15:22:40.079" v="31" actId="1076"/>
      <pc:docMkLst>
        <pc:docMk/>
      </pc:docMkLst>
      <pc:sldChg chg="addSp delSp modSp">
        <pc:chgData name="Geonsoo Kim" userId="N3vgnjvMRfJ8unpo4zQlfqiIAg0RIYPPXbGUa1WAH/I=" providerId="None" clId="Web-{A0747E31-B52E-4E66-8F54-95E289B5CD2C}" dt="2021-02-11T15:21:25.093" v="3"/>
        <pc:sldMkLst>
          <pc:docMk/>
          <pc:sldMk cId="0" sldId="282"/>
        </pc:sldMkLst>
        <pc:spChg chg="add del mod">
          <ac:chgData name="Geonsoo Kim" userId="N3vgnjvMRfJ8unpo4zQlfqiIAg0RIYPPXbGUa1WAH/I=" providerId="None" clId="Web-{A0747E31-B52E-4E66-8F54-95E289B5CD2C}" dt="2021-02-11T15:21:25.093" v="3"/>
          <ac:spMkLst>
            <pc:docMk/>
            <pc:sldMk cId="0" sldId="282"/>
            <ac:spMk id="2" creationId="{10E7B76A-42C0-4754-859F-7BCA08FF409B}"/>
          </ac:spMkLst>
        </pc:spChg>
      </pc:sldChg>
      <pc:sldChg chg="modSp add replId">
        <pc:chgData name="Geonsoo Kim" userId="N3vgnjvMRfJ8unpo4zQlfqiIAg0RIYPPXbGUa1WAH/I=" providerId="None" clId="Web-{A0747E31-B52E-4E66-8F54-95E289B5CD2C}" dt="2021-02-11T15:22:11.516" v="26" actId="20577"/>
        <pc:sldMkLst>
          <pc:docMk/>
          <pc:sldMk cId="6947645" sldId="284"/>
        </pc:sldMkLst>
        <pc:spChg chg="mod">
          <ac:chgData name="Geonsoo Kim" userId="N3vgnjvMRfJ8unpo4zQlfqiIAg0RIYPPXbGUa1WAH/I=" providerId="None" clId="Web-{A0747E31-B52E-4E66-8F54-95E289B5CD2C}" dt="2021-02-11T15:21:44.672" v="14" actId="20577"/>
          <ac:spMkLst>
            <pc:docMk/>
            <pc:sldMk cId="6947645" sldId="284"/>
            <ac:spMk id="263" creationId="{00000000-0000-0000-0000-000000000000}"/>
          </ac:spMkLst>
        </pc:spChg>
        <pc:spChg chg="mod">
          <ac:chgData name="Geonsoo Kim" userId="N3vgnjvMRfJ8unpo4zQlfqiIAg0RIYPPXbGUa1WAH/I=" providerId="None" clId="Web-{A0747E31-B52E-4E66-8F54-95E289B5CD2C}" dt="2021-02-11T15:22:08.813" v="22" actId="20577"/>
          <ac:spMkLst>
            <pc:docMk/>
            <pc:sldMk cId="6947645" sldId="284"/>
            <ac:spMk id="267" creationId="{00000000-0000-0000-0000-000000000000}"/>
          </ac:spMkLst>
        </pc:spChg>
        <pc:spChg chg="mod">
          <ac:chgData name="Geonsoo Kim" userId="N3vgnjvMRfJ8unpo4zQlfqiIAg0RIYPPXbGUa1WAH/I=" providerId="None" clId="Web-{A0747E31-B52E-4E66-8F54-95E289B5CD2C}" dt="2021-02-11T15:22:11.516" v="26" actId="20577"/>
          <ac:spMkLst>
            <pc:docMk/>
            <pc:sldMk cId="6947645" sldId="284"/>
            <ac:spMk id="268" creationId="{00000000-0000-0000-0000-000000000000}"/>
          </ac:spMkLst>
        </pc:spChg>
      </pc:sldChg>
      <pc:sldChg chg="delSp modSp add replId">
        <pc:chgData name="Geonsoo Kim" userId="N3vgnjvMRfJ8unpo4zQlfqiIAg0RIYPPXbGUa1WAH/I=" providerId="None" clId="Web-{A0747E31-B52E-4E66-8F54-95E289B5CD2C}" dt="2021-02-11T15:22:40.079" v="31" actId="1076"/>
        <pc:sldMkLst>
          <pc:docMk/>
          <pc:sldMk cId="386581387" sldId="285"/>
        </pc:sldMkLst>
        <pc:spChg chg="mod">
          <ac:chgData name="Geonsoo Kim" userId="N3vgnjvMRfJ8unpo4zQlfqiIAg0RIYPPXbGUa1WAH/I=" providerId="None" clId="Web-{A0747E31-B52E-4E66-8F54-95E289B5CD2C}" dt="2021-02-11T15:21:47.062" v="15" actId="20577"/>
          <ac:spMkLst>
            <pc:docMk/>
            <pc:sldMk cId="386581387" sldId="285"/>
            <ac:spMk id="273" creationId="{00000000-0000-0000-0000-000000000000}"/>
          </ac:spMkLst>
        </pc:spChg>
        <pc:spChg chg="mod">
          <ac:chgData name="Geonsoo Kim" userId="N3vgnjvMRfJ8unpo4zQlfqiIAg0RIYPPXbGUa1WAH/I=" providerId="None" clId="Web-{A0747E31-B52E-4E66-8F54-95E289B5CD2C}" dt="2021-02-11T15:22:40.079" v="31" actId="1076"/>
          <ac:spMkLst>
            <pc:docMk/>
            <pc:sldMk cId="386581387" sldId="285"/>
            <ac:spMk id="276" creationId="{00000000-0000-0000-0000-000000000000}"/>
          </ac:spMkLst>
        </pc:spChg>
        <pc:spChg chg="del mod">
          <ac:chgData name="Geonsoo Kim" userId="N3vgnjvMRfJ8unpo4zQlfqiIAg0RIYPPXbGUa1WAH/I=" providerId="None" clId="Web-{A0747E31-B52E-4E66-8F54-95E289B5CD2C}" dt="2021-02-11T15:21:56.516" v="21"/>
          <ac:spMkLst>
            <pc:docMk/>
            <pc:sldMk cId="386581387" sldId="285"/>
            <ac:spMk id="277" creationId="{00000000-0000-0000-0000-000000000000}"/>
          </ac:spMkLst>
        </pc:spChg>
        <pc:picChg chg="mod">
          <ac:chgData name="Geonsoo Kim" userId="N3vgnjvMRfJ8unpo4zQlfqiIAg0RIYPPXbGUa1WAH/I=" providerId="None" clId="Web-{A0747E31-B52E-4E66-8F54-95E289B5CD2C}" dt="2021-02-11T15:22:27.407" v="29" actId="1076"/>
          <ac:picMkLst>
            <pc:docMk/>
            <pc:sldMk cId="386581387" sldId="285"/>
            <ac:picMk id="275" creationId="{00000000-0000-0000-0000-000000000000}"/>
          </ac:picMkLst>
        </pc:picChg>
      </pc:sldChg>
    </pc:docChg>
  </pc:docChgLst>
  <pc:docChgLst>
    <pc:chgData name="Vincent Daniel Cartillier" userId="Uup11aOwRSPhvIdzbWW0F8Fl17rvEKnjJ++WVKaohqk=" providerId="None" clId="Web-{5D69EDFB-DAAC-49D9-BE75-2AA0372BFCEE}"/>
    <pc:docChg chg="addSld delSld modSld">
      <pc:chgData name="Vincent Daniel Cartillier" userId="Uup11aOwRSPhvIdzbWW0F8Fl17rvEKnjJ++WVKaohqk=" providerId="None" clId="Web-{5D69EDFB-DAAC-49D9-BE75-2AA0372BFCEE}" dt="2021-02-13T01:50:12.485" v="50" actId="20577"/>
      <pc:docMkLst>
        <pc:docMk/>
      </pc:docMkLst>
      <pc:sldChg chg="del">
        <pc:chgData name="Vincent Daniel Cartillier" userId="Uup11aOwRSPhvIdzbWW0F8Fl17rvEKnjJ++WVKaohqk=" providerId="None" clId="Web-{5D69EDFB-DAAC-49D9-BE75-2AA0372BFCEE}" dt="2021-02-12T23:55:46.635" v="0"/>
        <pc:sldMkLst>
          <pc:docMk/>
          <pc:sldMk cId="0" sldId="258"/>
        </pc:sldMkLst>
      </pc:sldChg>
      <pc:sldChg chg="del">
        <pc:chgData name="Vincent Daniel Cartillier" userId="Uup11aOwRSPhvIdzbWW0F8Fl17rvEKnjJ++WVKaohqk=" providerId="None" clId="Web-{5D69EDFB-DAAC-49D9-BE75-2AA0372BFCEE}" dt="2021-02-12T23:55:47.479" v="1"/>
        <pc:sldMkLst>
          <pc:docMk/>
          <pc:sldMk cId="0" sldId="259"/>
        </pc:sldMkLst>
      </pc:sldChg>
      <pc:sldChg chg="del">
        <pc:chgData name="Vincent Daniel Cartillier" userId="Uup11aOwRSPhvIdzbWW0F8Fl17rvEKnjJ++WVKaohqk=" providerId="None" clId="Web-{5D69EDFB-DAAC-49D9-BE75-2AA0372BFCEE}" dt="2021-02-12T23:55:47.916" v="2"/>
        <pc:sldMkLst>
          <pc:docMk/>
          <pc:sldMk cId="0" sldId="260"/>
        </pc:sldMkLst>
      </pc:sldChg>
      <pc:sldChg chg="del">
        <pc:chgData name="Vincent Daniel Cartillier" userId="Uup11aOwRSPhvIdzbWW0F8Fl17rvEKnjJ++WVKaohqk=" providerId="None" clId="Web-{5D69EDFB-DAAC-49D9-BE75-2AA0372BFCEE}" dt="2021-02-12T23:55:48.494" v="3"/>
        <pc:sldMkLst>
          <pc:docMk/>
          <pc:sldMk cId="0" sldId="261"/>
        </pc:sldMkLst>
      </pc:sldChg>
      <pc:sldChg chg="del">
        <pc:chgData name="Vincent Daniel Cartillier" userId="Uup11aOwRSPhvIdzbWW0F8Fl17rvEKnjJ++WVKaohqk=" providerId="None" clId="Web-{5D69EDFB-DAAC-49D9-BE75-2AA0372BFCEE}" dt="2021-02-12T23:55:49.244" v="4"/>
        <pc:sldMkLst>
          <pc:docMk/>
          <pc:sldMk cId="0" sldId="262"/>
        </pc:sldMkLst>
      </pc:sldChg>
      <pc:sldChg chg="del">
        <pc:chgData name="Vincent Daniel Cartillier" userId="Uup11aOwRSPhvIdzbWW0F8Fl17rvEKnjJ++WVKaohqk=" providerId="None" clId="Web-{5D69EDFB-DAAC-49D9-BE75-2AA0372BFCEE}" dt="2021-02-12T23:55:49.604" v="5"/>
        <pc:sldMkLst>
          <pc:docMk/>
          <pc:sldMk cId="0" sldId="263"/>
        </pc:sldMkLst>
      </pc:sldChg>
      <pc:sldChg chg="del">
        <pc:chgData name="Vincent Daniel Cartillier" userId="Uup11aOwRSPhvIdzbWW0F8Fl17rvEKnjJ++WVKaohqk=" providerId="None" clId="Web-{5D69EDFB-DAAC-49D9-BE75-2AA0372BFCEE}" dt="2021-02-12T23:55:50.135" v="6"/>
        <pc:sldMkLst>
          <pc:docMk/>
          <pc:sldMk cId="0" sldId="264"/>
        </pc:sldMkLst>
      </pc:sldChg>
      <pc:sldChg chg="del">
        <pc:chgData name="Vincent Daniel Cartillier" userId="Uup11aOwRSPhvIdzbWW0F8Fl17rvEKnjJ++WVKaohqk=" providerId="None" clId="Web-{5D69EDFB-DAAC-49D9-BE75-2AA0372BFCEE}" dt="2021-02-12T23:55:52.229" v="7"/>
        <pc:sldMkLst>
          <pc:docMk/>
          <pc:sldMk cId="0" sldId="265"/>
        </pc:sldMkLst>
      </pc:sldChg>
      <pc:sldChg chg="del">
        <pc:chgData name="Vincent Daniel Cartillier" userId="Uup11aOwRSPhvIdzbWW0F8Fl17rvEKnjJ++WVKaohqk=" providerId="None" clId="Web-{5D69EDFB-DAAC-49D9-BE75-2AA0372BFCEE}" dt="2021-02-12T23:55:52.432" v="8"/>
        <pc:sldMkLst>
          <pc:docMk/>
          <pc:sldMk cId="0" sldId="266"/>
        </pc:sldMkLst>
      </pc:sldChg>
      <pc:sldChg chg="del">
        <pc:chgData name="Vincent Daniel Cartillier" userId="Uup11aOwRSPhvIdzbWW0F8Fl17rvEKnjJ++WVKaohqk=" providerId="None" clId="Web-{5D69EDFB-DAAC-49D9-BE75-2AA0372BFCEE}" dt="2021-02-12T23:55:53.010" v="9"/>
        <pc:sldMkLst>
          <pc:docMk/>
          <pc:sldMk cId="0" sldId="267"/>
        </pc:sldMkLst>
      </pc:sldChg>
      <pc:sldChg chg="del">
        <pc:chgData name="Vincent Daniel Cartillier" userId="Uup11aOwRSPhvIdzbWW0F8Fl17rvEKnjJ++WVKaohqk=" providerId="None" clId="Web-{5D69EDFB-DAAC-49D9-BE75-2AA0372BFCEE}" dt="2021-02-12T23:55:53.573" v="10"/>
        <pc:sldMkLst>
          <pc:docMk/>
          <pc:sldMk cId="0" sldId="268"/>
        </pc:sldMkLst>
      </pc:sldChg>
      <pc:sldChg chg="del">
        <pc:chgData name="Vincent Daniel Cartillier" userId="Uup11aOwRSPhvIdzbWW0F8Fl17rvEKnjJ++WVKaohqk=" providerId="None" clId="Web-{5D69EDFB-DAAC-49D9-BE75-2AA0372BFCEE}" dt="2021-02-12T23:55:54.869" v="11"/>
        <pc:sldMkLst>
          <pc:docMk/>
          <pc:sldMk cId="0" sldId="269"/>
        </pc:sldMkLst>
      </pc:sldChg>
      <pc:sldChg chg="del">
        <pc:chgData name="Vincent Daniel Cartillier" userId="Uup11aOwRSPhvIdzbWW0F8Fl17rvEKnjJ++WVKaohqk=" providerId="None" clId="Web-{5D69EDFB-DAAC-49D9-BE75-2AA0372BFCEE}" dt="2021-02-12T23:55:55.620" v="12"/>
        <pc:sldMkLst>
          <pc:docMk/>
          <pc:sldMk cId="0" sldId="270"/>
        </pc:sldMkLst>
      </pc:sldChg>
      <pc:sldChg chg="del">
        <pc:chgData name="Vincent Daniel Cartillier" userId="Uup11aOwRSPhvIdzbWW0F8Fl17rvEKnjJ++WVKaohqk=" providerId="None" clId="Web-{5D69EDFB-DAAC-49D9-BE75-2AA0372BFCEE}" dt="2021-02-12T23:55:56.416" v="13"/>
        <pc:sldMkLst>
          <pc:docMk/>
          <pc:sldMk cId="0" sldId="271"/>
        </pc:sldMkLst>
      </pc:sldChg>
      <pc:sldChg chg="del">
        <pc:chgData name="Vincent Daniel Cartillier" userId="Uup11aOwRSPhvIdzbWW0F8Fl17rvEKnjJ++WVKaohqk=" providerId="None" clId="Web-{5D69EDFB-DAAC-49D9-BE75-2AA0372BFCEE}" dt="2021-02-12T23:55:57.198" v="14"/>
        <pc:sldMkLst>
          <pc:docMk/>
          <pc:sldMk cId="0" sldId="272"/>
        </pc:sldMkLst>
      </pc:sldChg>
      <pc:sldChg chg="del">
        <pc:chgData name="Vincent Daniel Cartillier" userId="Uup11aOwRSPhvIdzbWW0F8Fl17rvEKnjJ++WVKaohqk=" providerId="None" clId="Web-{5D69EDFB-DAAC-49D9-BE75-2AA0372BFCEE}" dt="2021-02-12T23:56:28.011" v="15"/>
        <pc:sldMkLst>
          <pc:docMk/>
          <pc:sldMk cId="0" sldId="273"/>
        </pc:sldMkLst>
      </pc:sldChg>
      <pc:sldChg chg="del">
        <pc:chgData name="Vincent Daniel Cartillier" userId="Uup11aOwRSPhvIdzbWW0F8Fl17rvEKnjJ++WVKaohqk=" providerId="None" clId="Web-{5D69EDFB-DAAC-49D9-BE75-2AA0372BFCEE}" dt="2021-02-12T23:56:28.511" v="16"/>
        <pc:sldMkLst>
          <pc:docMk/>
          <pc:sldMk cId="0" sldId="274"/>
        </pc:sldMkLst>
      </pc:sldChg>
      <pc:sldChg chg="del">
        <pc:chgData name="Vincent Daniel Cartillier" userId="Uup11aOwRSPhvIdzbWW0F8Fl17rvEKnjJ++WVKaohqk=" providerId="None" clId="Web-{5D69EDFB-DAAC-49D9-BE75-2AA0372BFCEE}" dt="2021-02-12T23:56:28.980" v="17"/>
        <pc:sldMkLst>
          <pc:docMk/>
          <pc:sldMk cId="0" sldId="275"/>
        </pc:sldMkLst>
      </pc:sldChg>
      <pc:sldChg chg="del">
        <pc:chgData name="Vincent Daniel Cartillier" userId="Uup11aOwRSPhvIdzbWW0F8Fl17rvEKnjJ++WVKaohqk=" providerId="None" clId="Web-{5D69EDFB-DAAC-49D9-BE75-2AA0372BFCEE}" dt="2021-02-12T23:56:29.448" v="18"/>
        <pc:sldMkLst>
          <pc:docMk/>
          <pc:sldMk cId="0" sldId="276"/>
        </pc:sldMkLst>
      </pc:sldChg>
      <pc:sldChg chg="del">
        <pc:chgData name="Vincent Daniel Cartillier" userId="Uup11aOwRSPhvIdzbWW0F8Fl17rvEKnjJ++WVKaohqk=" providerId="None" clId="Web-{5D69EDFB-DAAC-49D9-BE75-2AA0372BFCEE}" dt="2021-02-12T23:56:30.152" v="19"/>
        <pc:sldMkLst>
          <pc:docMk/>
          <pc:sldMk cId="0" sldId="277"/>
        </pc:sldMkLst>
      </pc:sldChg>
      <pc:sldChg chg="del">
        <pc:chgData name="Vincent Daniel Cartillier" userId="Uup11aOwRSPhvIdzbWW0F8Fl17rvEKnjJ++WVKaohqk=" providerId="None" clId="Web-{5D69EDFB-DAAC-49D9-BE75-2AA0372BFCEE}" dt="2021-02-12T23:56:30.620" v="20"/>
        <pc:sldMkLst>
          <pc:docMk/>
          <pc:sldMk cId="0" sldId="278"/>
        </pc:sldMkLst>
      </pc:sldChg>
      <pc:sldChg chg="addSp delSp modSp">
        <pc:chgData name="Vincent Daniel Cartillier" userId="Uup11aOwRSPhvIdzbWW0F8Fl17rvEKnjJ++WVKaohqk=" providerId="None" clId="Web-{5D69EDFB-DAAC-49D9-BE75-2AA0372BFCEE}" dt="2021-02-13T01:50:12.485" v="50" actId="20577"/>
        <pc:sldMkLst>
          <pc:docMk/>
          <pc:sldMk cId="0" sldId="279"/>
        </pc:sldMkLst>
        <pc:spChg chg="add mod">
          <ac:chgData name="Vincent Daniel Cartillier" userId="Uup11aOwRSPhvIdzbWW0F8Fl17rvEKnjJ++WVKaohqk=" providerId="None" clId="Web-{5D69EDFB-DAAC-49D9-BE75-2AA0372BFCEE}" dt="2021-02-13T01:50:12.485" v="50" actId="20577"/>
          <ac:spMkLst>
            <pc:docMk/>
            <pc:sldMk cId="0" sldId="279"/>
            <ac:spMk id="2" creationId="{5F8D5350-077D-4EBF-8493-5C5BC8B941F0}"/>
          </ac:spMkLst>
        </pc:spChg>
        <pc:spChg chg="mod">
          <ac:chgData name="Vincent Daniel Cartillier" userId="Uup11aOwRSPhvIdzbWW0F8Fl17rvEKnjJ++WVKaohqk=" providerId="None" clId="Web-{5D69EDFB-DAAC-49D9-BE75-2AA0372BFCEE}" dt="2021-02-13T01:48:14.264" v="31" actId="20577"/>
          <ac:spMkLst>
            <pc:docMk/>
            <pc:sldMk cId="0" sldId="279"/>
            <ac:spMk id="244" creationId="{00000000-0000-0000-0000-000000000000}"/>
          </ac:spMkLst>
        </pc:spChg>
        <pc:spChg chg="del">
          <ac:chgData name="Vincent Daniel Cartillier" userId="Uup11aOwRSPhvIdzbWW0F8Fl17rvEKnjJ++WVKaohqk=" providerId="None" clId="Web-{5D69EDFB-DAAC-49D9-BE75-2AA0372BFCEE}" dt="2021-02-13T01:49:05.608" v="38"/>
          <ac:spMkLst>
            <pc:docMk/>
            <pc:sldMk cId="0" sldId="279"/>
            <ac:spMk id="248" creationId="{00000000-0000-0000-0000-000000000000}"/>
          </ac:spMkLst>
        </pc:spChg>
        <pc:spChg chg="del mod">
          <ac:chgData name="Vincent Daniel Cartillier" userId="Uup11aOwRSPhvIdzbWW0F8Fl17rvEKnjJ++WVKaohqk=" providerId="None" clId="Web-{5D69EDFB-DAAC-49D9-BE75-2AA0372BFCEE}" dt="2021-02-13T01:48:36.889" v="36"/>
          <ac:spMkLst>
            <pc:docMk/>
            <pc:sldMk cId="0" sldId="279"/>
            <ac:spMk id="249" creationId="{00000000-0000-0000-0000-000000000000}"/>
          </ac:spMkLst>
        </pc:spChg>
        <pc:picChg chg="del">
          <ac:chgData name="Vincent Daniel Cartillier" userId="Uup11aOwRSPhvIdzbWW0F8Fl17rvEKnjJ++WVKaohqk=" providerId="None" clId="Web-{5D69EDFB-DAAC-49D9-BE75-2AA0372BFCEE}" dt="2021-02-13T01:49:04.077" v="37"/>
          <ac:picMkLst>
            <pc:docMk/>
            <pc:sldMk cId="0" sldId="279"/>
            <ac:picMk id="246" creationId="{00000000-0000-0000-0000-000000000000}"/>
          </ac:picMkLst>
        </pc:picChg>
        <pc:picChg chg="del">
          <ac:chgData name="Vincent Daniel Cartillier" userId="Uup11aOwRSPhvIdzbWW0F8Fl17rvEKnjJ++WVKaohqk=" providerId="None" clId="Web-{5D69EDFB-DAAC-49D9-BE75-2AA0372BFCEE}" dt="2021-02-13T01:48:36.858" v="34"/>
          <ac:picMkLst>
            <pc:docMk/>
            <pc:sldMk cId="0" sldId="279"/>
            <ac:picMk id="247" creationId="{00000000-0000-0000-0000-000000000000}"/>
          </ac:picMkLst>
        </pc:picChg>
      </pc:sldChg>
      <pc:sldChg chg="delSp">
        <pc:chgData name="Vincent Daniel Cartillier" userId="Uup11aOwRSPhvIdzbWW0F8Fl17rvEKnjJ++WVKaohqk=" providerId="None" clId="Web-{5D69EDFB-DAAC-49D9-BE75-2AA0372BFCEE}" dt="2021-02-12T23:56:38.011" v="21"/>
        <pc:sldMkLst>
          <pc:docMk/>
          <pc:sldMk cId="0" sldId="280"/>
        </pc:sldMkLst>
        <pc:spChg chg="del">
          <ac:chgData name="Vincent Daniel Cartillier" userId="Uup11aOwRSPhvIdzbWW0F8Fl17rvEKnjJ++WVKaohqk=" providerId="None" clId="Web-{5D69EDFB-DAAC-49D9-BE75-2AA0372BFCEE}" dt="2021-02-12T23:56:38.011" v="21"/>
          <ac:spMkLst>
            <pc:docMk/>
            <pc:sldMk cId="0" sldId="280"/>
            <ac:spMk id="258" creationId="{00000000-0000-0000-0000-000000000000}"/>
          </ac:spMkLst>
        </pc:spChg>
      </pc:sldChg>
      <pc:sldChg chg="delSp">
        <pc:chgData name="Vincent Daniel Cartillier" userId="Uup11aOwRSPhvIdzbWW0F8Fl17rvEKnjJ++WVKaohqk=" providerId="None" clId="Web-{5D69EDFB-DAAC-49D9-BE75-2AA0372BFCEE}" dt="2021-02-12T23:57:05.981" v="22"/>
        <pc:sldMkLst>
          <pc:docMk/>
          <pc:sldMk cId="0" sldId="282"/>
        </pc:sldMkLst>
        <pc:spChg chg="del">
          <ac:chgData name="Vincent Daniel Cartillier" userId="Uup11aOwRSPhvIdzbWW0F8Fl17rvEKnjJ++WVKaohqk=" providerId="None" clId="Web-{5D69EDFB-DAAC-49D9-BE75-2AA0372BFCEE}" dt="2021-02-12T23:57:05.981" v="22"/>
          <ac:spMkLst>
            <pc:docMk/>
            <pc:sldMk cId="0" sldId="282"/>
            <ac:spMk id="277" creationId="{00000000-0000-0000-0000-000000000000}"/>
          </ac:spMkLst>
        </pc:spChg>
      </pc:sldChg>
      <pc:sldChg chg="modSp add replId">
        <pc:chgData name="Vincent Daniel Cartillier" userId="Uup11aOwRSPhvIdzbWW0F8Fl17rvEKnjJ++WVKaohqk=" providerId="None" clId="Web-{5D69EDFB-DAAC-49D9-BE75-2AA0372BFCEE}" dt="2021-02-13T01:48:19.139" v="33" actId="20577"/>
        <pc:sldMkLst>
          <pc:docMk/>
          <pc:sldMk cId="4056041831" sldId="286"/>
        </pc:sldMkLst>
        <pc:spChg chg="mod">
          <ac:chgData name="Vincent Daniel Cartillier" userId="Uup11aOwRSPhvIdzbWW0F8Fl17rvEKnjJ++WVKaohqk=" providerId="None" clId="Web-{5D69EDFB-DAAC-49D9-BE75-2AA0372BFCEE}" dt="2021-02-13T01:48:19.139" v="33" actId="20577"/>
          <ac:spMkLst>
            <pc:docMk/>
            <pc:sldMk cId="4056041831" sldId="286"/>
            <ac:spMk id="2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4cac10e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4cac10e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69f7847b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69f7847b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9f7847b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69f7847b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9f7847b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69f7847b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79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9f7847b1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69f7847b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69f7847b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69f7847b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69f7847b1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69f7847b1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69f7847b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69f7847b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16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69f7847b1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69f7847b1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24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mallpdf.com/compress-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subTitle" idx="1"/>
          </p:nvPr>
        </p:nvSpPr>
        <p:spPr>
          <a:xfrm>
            <a:off x="772875" y="35810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Report Guidelines</a:t>
            </a:r>
            <a:endParaRPr b="1"/>
          </a:p>
        </p:txBody>
      </p:sp>
      <p:sp>
        <p:nvSpPr>
          <p:cNvPr id="35" name="Google Shape;35;p8"/>
          <p:cNvSpPr txBox="1"/>
          <p:nvPr/>
        </p:nvSpPr>
        <p:spPr>
          <a:xfrm>
            <a:off x="275775" y="1030525"/>
            <a:ext cx="8708700" cy="383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marL="457200" lvl="0" indent="-317500" algn="l" rtl="0">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marL="457200" lvl="0" indent="-317500" algn="l" rtl="0">
              <a:spcBef>
                <a:spcPts val="0"/>
              </a:spcBef>
              <a:spcAft>
                <a:spcPts val="0"/>
              </a:spcAft>
              <a:buSzPts val="1400"/>
              <a:buChar char="●"/>
            </a:pPr>
            <a:r>
              <a:rPr lang="en"/>
              <a:t>Questions will be in blue. Please </a:t>
            </a:r>
            <a:r>
              <a:rPr lang="en" b="1"/>
              <a:t>do not remove</a:t>
            </a:r>
            <a:r>
              <a:rPr lang="en"/>
              <a:t> the questions from the slides. </a:t>
            </a:r>
            <a:br>
              <a:rPr lang="en"/>
            </a:br>
            <a:endParaRPr/>
          </a:p>
          <a:p>
            <a:pPr marL="457200" lvl="0" indent="-317500" algn="l" rtl="0">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marL="457200" lvl="0" indent="-317500" algn="l" rtl="0">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marL="457200" lvl="0" indent="0" algn="l" rtl="0">
              <a:spcBef>
                <a:spcPts val="0"/>
              </a:spcBef>
              <a:spcAft>
                <a:spcPts val="0"/>
              </a:spcAft>
              <a:buNone/>
            </a:pPr>
            <a:r>
              <a:rPr lang="en" b="1" u="sng"/>
              <a:t>				</a:t>
            </a:r>
            <a:r>
              <a:rPr lang="en" b="1" u="sng">
                <a:solidFill>
                  <a:srgbClr val="FF0000"/>
                </a:solidFill>
              </a:rPr>
              <a:t>DELETE THIS SLIDE BEFORE YOU SUBMIT</a:t>
            </a:r>
            <a:endParaRPr b="1" u="sng">
              <a:solidFill>
                <a:srgbClr val="FF0000"/>
              </a:solidFill>
            </a:endParaRPr>
          </a:p>
          <a:p>
            <a:pPr marL="1371600" lvl="0" indent="457200" algn="l" rtl="0">
              <a:spcBef>
                <a:spcPts val="0"/>
              </a:spcBef>
              <a:spcAft>
                <a:spcPts val="0"/>
              </a:spcAft>
              <a:buNone/>
            </a:pP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If your pdf is larger than 7MB</a:t>
            </a:r>
            <a:endParaRPr/>
          </a:p>
        </p:txBody>
      </p:sp>
      <p:sp>
        <p:nvSpPr>
          <p:cNvPr id="283" name="Google Shape;283;p3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Please compress it using (or something similar):</a:t>
            </a:r>
            <a:endParaRPr/>
          </a:p>
          <a:p>
            <a:pPr marL="0" lvl="0" indent="0" algn="l" rtl="0">
              <a:spcBef>
                <a:spcPts val="600"/>
              </a:spcBef>
              <a:spcAft>
                <a:spcPts val="0"/>
              </a:spcAft>
              <a:buNone/>
            </a:pPr>
            <a:r>
              <a:rPr lang="en" u="sng">
                <a:solidFill>
                  <a:schemeClr val="hlink"/>
                </a:solidFill>
                <a:hlinkClick r:id="rId3"/>
              </a:rPr>
              <a:t>https://smallpdf.com/compress-pdf</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a:t>Verify that all images are still visible for grading.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Computer Vision </a:t>
            </a:r>
            <a:endParaRPr sz="3600"/>
          </a:p>
          <a:p>
            <a:pPr marL="0" lvl="0" indent="0" algn="ctr" rtl="0">
              <a:spcBef>
                <a:spcPts val="0"/>
              </a:spcBef>
              <a:spcAft>
                <a:spcPts val="0"/>
              </a:spcAft>
              <a:buClr>
                <a:schemeClr val="dk1"/>
              </a:buClr>
              <a:buSzPts val="1100"/>
              <a:buFont typeface="Arial"/>
              <a:buNone/>
            </a:pPr>
            <a:r>
              <a:rPr lang="en" sz="3600"/>
              <a:t>(TERM YEAR)</a:t>
            </a:r>
            <a:endParaRPr sz="3600"/>
          </a:p>
          <a:p>
            <a:pPr marL="0" lvl="0" indent="0" algn="ctr" rtl="0">
              <a:spcBef>
                <a:spcPts val="0"/>
              </a:spcBef>
              <a:spcAft>
                <a:spcPts val="0"/>
              </a:spcAft>
              <a:buNone/>
            </a:pPr>
            <a:r>
              <a:rPr lang="en" sz="3600"/>
              <a:t>Problem Set #3</a:t>
            </a:r>
            <a:endParaRPr sz="3600"/>
          </a:p>
        </p:txBody>
      </p:sp>
      <p:sp>
        <p:nvSpPr>
          <p:cNvPr id="41" name="Google Shape;41;p9"/>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First Name  Last Name</a:t>
            </a:r>
            <a:endParaRPr sz="1800"/>
          </a:p>
          <a:p>
            <a:pPr marL="0" lvl="0" indent="0" algn="ctr" rtl="0">
              <a:spcBef>
                <a:spcPts val="0"/>
              </a:spcBef>
              <a:spcAft>
                <a:spcPts val="0"/>
              </a:spcAft>
              <a:buNone/>
            </a:pPr>
            <a:r>
              <a:rPr lang="en" sz="1800"/>
              <a:t>Email Address</a:t>
            </a:r>
            <a:endParaRPr sz="1800"/>
          </a:p>
          <a:p>
            <a:pPr marL="0" lvl="0" indent="0" algn="ctr" rtl="0">
              <a:spcBef>
                <a:spcPts val="0"/>
              </a:spcBef>
              <a:spcAft>
                <a:spcPts val="0"/>
              </a:spcAft>
              <a:buNone/>
            </a:pP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r>
              <a:rPr lang="en"/>
              <a:t>3: Projective Geometry</a:t>
            </a:r>
            <a:endParaRPr/>
          </a:p>
        </p:txBody>
      </p:sp>
      <p:sp>
        <p:nvSpPr>
          <p:cNvPr id="245" name="Google Shape;245;p3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 name="TextBox 1">
            <a:extLst>
              <a:ext uri="{FF2B5EF4-FFF2-40B4-BE49-F238E27FC236}">
                <a16:creationId xmlns:a16="http://schemas.microsoft.com/office/drawing/2014/main" id="{5F8D5350-077D-4EBF-8493-5C5BC8B941F0}"/>
              </a:ext>
            </a:extLst>
          </p:cNvPr>
          <p:cNvSpPr txBox="1"/>
          <p:nvPr/>
        </p:nvSpPr>
        <p:spPr>
          <a:xfrm>
            <a:off x="603250" y="1187450"/>
            <a:ext cx="69659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a:solidFill>
                  <a:schemeClr val="tx1"/>
                </a:solidFill>
              </a:rPr>
              <a:t>Report what wrapping technique you have used and comment on what led you to choosing this method.</a:t>
            </a: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r>
              <a:rPr lang="en"/>
              <a:t>5: Markers in Video </a:t>
            </a:r>
            <a:endParaRPr/>
          </a:p>
        </p:txBody>
      </p:sp>
      <p:sp>
        <p:nvSpPr>
          <p:cNvPr id="245" name="Google Shape;245;p3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246" name="Google Shape;246;p31"/>
          <p:cNvPicPr preferRelativeResize="0"/>
          <p:nvPr/>
        </p:nvPicPr>
        <p:blipFill>
          <a:blip r:embed="rId3">
            <a:alphaModFix/>
          </a:blip>
          <a:stretch>
            <a:fillRect/>
          </a:stretch>
        </p:blipFill>
        <p:spPr>
          <a:xfrm>
            <a:off x="246350" y="1320500"/>
            <a:ext cx="4097150" cy="3211175"/>
          </a:xfrm>
          <a:prstGeom prst="rect">
            <a:avLst/>
          </a:prstGeom>
          <a:noFill/>
          <a:ln w="9525" cap="flat" cmpd="sng">
            <a:solidFill>
              <a:schemeClr val="dk2"/>
            </a:solidFill>
            <a:prstDash val="solid"/>
            <a:round/>
            <a:headEnd type="none" w="sm" len="sm"/>
            <a:tailEnd type="none" w="sm" len="sm"/>
          </a:ln>
        </p:spPr>
      </p:pic>
      <p:pic>
        <p:nvPicPr>
          <p:cNvPr id="247" name="Google Shape;247;p31"/>
          <p:cNvPicPr preferRelativeResize="0"/>
          <p:nvPr/>
        </p:nvPicPr>
        <p:blipFill>
          <a:blip r:embed="rId3">
            <a:alphaModFix/>
          </a:blip>
          <a:stretch>
            <a:fillRect/>
          </a:stretch>
        </p:blipFill>
        <p:spPr>
          <a:xfrm>
            <a:off x="4852550" y="1320513"/>
            <a:ext cx="4097150" cy="3211175"/>
          </a:xfrm>
          <a:prstGeom prst="rect">
            <a:avLst/>
          </a:prstGeom>
          <a:noFill/>
          <a:ln w="9525" cap="flat" cmpd="sng">
            <a:solidFill>
              <a:schemeClr val="dk2"/>
            </a:solidFill>
            <a:prstDash val="solid"/>
            <a:round/>
            <a:headEnd type="none" w="sm" len="sm"/>
            <a:tailEnd type="none" w="sm" len="sm"/>
          </a:ln>
        </p:spPr>
      </p:pic>
      <p:sp>
        <p:nvSpPr>
          <p:cNvPr id="248" name="Google Shape;248;p31"/>
          <p:cNvSpPr txBox="1"/>
          <p:nvPr/>
        </p:nvSpPr>
        <p:spPr>
          <a:xfrm>
            <a:off x="2463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ps3-5-b-4</a:t>
            </a:r>
            <a:endParaRPr/>
          </a:p>
        </p:txBody>
      </p:sp>
      <p:sp>
        <p:nvSpPr>
          <p:cNvPr id="249" name="Google Shape;249;p31"/>
          <p:cNvSpPr txBox="1"/>
          <p:nvPr/>
        </p:nvSpPr>
        <p:spPr>
          <a:xfrm>
            <a:off x="48525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ps3-5-b-5</a:t>
            </a:r>
            <a:endParaRPr/>
          </a:p>
        </p:txBody>
      </p:sp>
    </p:spTree>
    <p:extLst>
      <p:ext uri="{BB962C8B-B14F-4D97-AF65-F5344CB8AC3E}">
        <p14:creationId xmlns:p14="http://schemas.microsoft.com/office/powerpoint/2010/main" val="405604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Markers in Video (cont.) </a:t>
            </a:r>
            <a:endParaRPr/>
          </a:p>
        </p:txBody>
      </p:sp>
      <p:sp>
        <p:nvSpPr>
          <p:cNvPr id="255" name="Google Shape;255;p3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256" name="Google Shape;256;p32"/>
          <p:cNvPicPr preferRelativeResize="0"/>
          <p:nvPr/>
        </p:nvPicPr>
        <p:blipFill>
          <a:blip r:embed="rId3">
            <a:alphaModFix/>
          </a:blip>
          <a:stretch>
            <a:fillRect/>
          </a:stretch>
        </p:blipFill>
        <p:spPr>
          <a:xfrm>
            <a:off x="246350" y="1320500"/>
            <a:ext cx="4097150" cy="3211175"/>
          </a:xfrm>
          <a:prstGeom prst="rect">
            <a:avLst/>
          </a:prstGeom>
          <a:noFill/>
          <a:ln w="9525" cap="flat" cmpd="sng">
            <a:solidFill>
              <a:schemeClr val="dk2"/>
            </a:solidFill>
            <a:prstDash val="solid"/>
            <a:round/>
            <a:headEnd type="none" w="sm" len="sm"/>
            <a:tailEnd type="none" w="sm" len="sm"/>
          </a:ln>
        </p:spPr>
      </p:pic>
      <p:sp>
        <p:nvSpPr>
          <p:cNvPr id="257" name="Google Shape;257;p32"/>
          <p:cNvSpPr txBox="1"/>
          <p:nvPr/>
        </p:nvSpPr>
        <p:spPr>
          <a:xfrm>
            <a:off x="2463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ps3-5-b-6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Video in Video </a:t>
            </a:r>
            <a:endParaRPr/>
          </a:p>
        </p:txBody>
      </p:sp>
      <p:sp>
        <p:nvSpPr>
          <p:cNvPr id="264" name="Google Shape;264;p3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265" name="Google Shape;265;p33"/>
          <p:cNvPicPr preferRelativeResize="0"/>
          <p:nvPr/>
        </p:nvPicPr>
        <p:blipFill>
          <a:blip r:embed="rId3">
            <a:alphaModFix/>
          </a:blip>
          <a:stretch>
            <a:fillRect/>
          </a:stretch>
        </p:blipFill>
        <p:spPr>
          <a:xfrm>
            <a:off x="246350" y="1320500"/>
            <a:ext cx="4097150" cy="3211175"/>
          </a:xfrm>
          <a:prstGeom prst="rect">
            <a:avLst/>
          </a:prstGeom>
          <a:noFill/>
          <a:ln w="9525" cap="flat" cmpd="sng">
            <a:solidFill>
              <a:schemeClr val="dk2"/>
            </a:solidFill>
            <a:prstDash val="solid"/>
            <a:round/>
            <a:headEnd type="none" w="sm" len="sm"/>
            <a:tailEnd type="none" w="sm" len="sm"/>
          </a:ln>
        </p:spPr>
      </p:pic>
      <p:pic>
        <p:nvPicPr>
          <p:cNvPr id="266" name="Google Shape;266;p33"/>
          <p:cNvPicPr preferRelativeResize="0"/>
          <p:nvPr/>
        </p:nvPicPr>
        <p:blipFill>
          <a:blip r:embed="rId3">
            <a:alphaModFix/>
          </a:blip>
          <a:stretch>
            <a:fillRect/>
          </a:stretch>
        </p:blipFill>
        <p:spPr>
          <a:xfrm>
            <a:off x="4852550" y="1320513"/>
            <a:ext cx="4097150" cy="3211175"/>
          </a:xfrm>
          <a:prstGeom prst="rect">
            <a:avLst/>
          </a:prstGeom>
          <a:noFill/>
          <a:ln w="9525" cap="flat" cmpd="sng">
            <a:solidFill>
              <a:schemeClr val="dk2"/>
            </a:solidFill>
            <a:prstDash val="solid"/>
            <a:round/>
            <a:headEnd type="none" w="sm" len="sm"/>
            <a:tailEnd type="none" w="sm" len="sm"/>
          </a:ln>
        </p:spPr>
      </p:pic>
      <p:sp>
        <p:nvSpPr>
          <p:cNvPr id="267" name="Google Shape;267;p33"/>
          <p:cNvSpPr txBox="1"/>
          <p:nvPr/>
        </p:nvSpPr>
        <p:spPr>
          <a:xfrm>
            <a:off x="2463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ps3-6-a-1</a:t>
            </a:r>
            <a:endParaRPr/>
          </a:p>
        </p:txBody>
      </p:sp>
      <p:sp>
        <p:nvSpPr>
          <p:cNvPr id="268" name="Google Shape;268;p33"/>
          <p:cNvSpPr txBox="1"/>
          <p:nvPr/>
        </p:nvSpPr>
        <p:spPr>
          <a:xfrm>
            <a:off x="48525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ps3-6-a-2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Video in Video (cont.) </a:t>
            </a:r>
            <a:endParaRPr/>
          </a:p>
        </p:txBody>
      </p:sp>
      <p:sp>
        <p:nvSpPr>
          <p:cNvPr id="274" name="Google Shape;274;p3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275" name="Google Shape;275;p34"/>
          <p:cNvPicPr preferRelativeResize="0"/>
          <p:nvPr/>
        </p:nvPicPr>
        <p:blipFill>
          <a:blip r:embed="rId3">
            <a:alphaModFix/>
          </a:blip>
          <a:stretch>
            <a:fillRect/>
          </a:stretch>
        </p:blipFill>
        <p:spPr>
          <a:xfrm>
            <a:off x="246350" y="1320500"/>
            <a:ext cx="4097150" cy="3211175"/>
          </a:xfrm>
          <a:prstGeom prst="rect">
            <a:avLst/>
          </a:prstGeom>
          <a:noFill/>
          <a:ln w="9525" cap="flat" cmpd="sng">
            <a:solidFill>
              <a:schemeClr val="dk2"/>
            </a:solidFill>
            <a:prstDash val="solid"/>
            <a:round/>
            <a:headEnd type="none" w="sm" len="sm"/>
            <a:tailEnd type="none" w="sm" len="sm"/>
          </a:ln>
        </p:spPr>
      </p:pic>
      <p:sp>
        <p:nvSpPr>
          <p:cNvPr id="276" name="Google Shape;276;p34"/>
          <p:cNvSpPr txBox="1"/>
          <p:nvPr/>
        </p:nvSpPr>
        <p:spPr>
          <a:xfrm>
            <a:off x="2463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ps3-6-a-3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r>
              <a:rPr lang="en-US" dirty="0"/>
              <a:t>7: </a:t>
            </a:r>
            <a:r>
              <a:rPr lang="en-US" dirty="0" err="1"/>
              <a:t>ArUco</a:t>
            </a:r>
            <a:r>
              <a:rPr lang="en-US" dirty="0"/>
              <a:t> Marker</a:t>
            </a:r>
            <a:endParaRPr dirty="0"/>
          </a:p>
        </p:txBody>
      </p:sp>
      <p:sp>
        <p:nvSpPr>
          <p:cNvPr id="264" name="Google Shape;264;p3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265" name="Google Shape;265;p33"/>
          <p:cNvPicPr preferRelativeResize="0"/>
          <p:nvPr/>
        </p:nvPicPr>
        <p:blipFill>
          <a:blip r:embed="rId3">
            <a:alphaModFix/>
          </a:blip>
          <a:stretch>
            <a:fillRect/>
          </a:stretch>
        </p:blipFill>
        <p:spPr>
          <a:xfrm>
            <a:off x="246350" y="1320500"/>
            <a:ext cx="4097150" cy="3211175"/>
          </a:xfrm>
          <a:prstGeom prst="rect">
            <a:avLst/>
          </a:prstGeom>
          <a:noFill/>
          <a:ln w="9525" cap="flat" cmpd="sng">
            <a:solidFill>
              <a:schemeClr val="dk2"/>
            </a:solidFill>
            <a:prstDash val="solid"/>
            <a:round/>
            <a:headEnd type="none" w="sm" len="sm"/>
            <a:tailEnd type="none" w="sm" len="sm"/>
          </a:ln>
        </p:spPr>
      </p:pic>
      <p:pic>
        <p:nvPicPr>
          <p:cNvPr id="266" name="Google Shape;266;p33"/>
          <p:cNvPicPr preferRelativeResize="0"/>
          <p:nvPr/>
        </p:nvPicPr>
        <p:blipFill>
          <a:blip r:embed="rId3">
            <a:alphaModFix/>
          </a:blip>
          <a:stretch>
            <a:fillRect/>
          </a:stretch>
        </p:blipFill>
        <p:spPr>
          <a:xfrm>
            <a:off x="4852550" y="1320513"/>
            <a:ext cx="4097150" cy="3211175"/>
          </a:xfrm>
          <a:prstGeom prst="rect">
            <a:avLst/>
          </a:prstGeom>
          <a:noFill/>
          <a:ln w="9525" cap="flat" cmpd="sng">
            <a:solidFill>
              <a:schemeClr val="dk2"/>
            </a:solidFill>
            <a:prstDash val="solid"/>
            <a:round/>
            <a:headEnd type="none" w="sm" len="sm"/>
            <a:tailEnd type="none" w="sm" len="sm"/>
          </a:ln>
        </p:spPr>
      </p:pic>
      <p:sp>
        <p:nvSpPr>
          <p:cNvPr id="267" name="Google Shape;267;p33"/>
          <p:cNvSpPr txBox="1"/>
          <p:nvPr/>
        </p:nvSpPr>
        <p:spPr>
          <a:xfrm>
            <a:off x="2463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solidFill>
                  <a:schemeClr val="dk1"/>
                </a:solidFill>
                <a:latin typeface="Calibri"/>
                <a:cs typeface="Calibri"/>
                <a:sym typeface="Calibri"/>
              </a:rPr>
              <a:t>ps3-7-1</a:t>
            </a:r>
            <a:endParaRPr dirty="0"/>
          </a:p>
        </p:txBody>
      </p:sp>
      <p:sp>
        <p:nvSpPr>
          <p:cNvPr id="268" name="Google Shape;268;p33"/>
          <p:cNvSpPr txBox="1"/>
          <p:nvPr/>
        </p:nvSpPr>
        <p:spPr>
          <a:xfrm>
            <a:off x="4852550" y="4440075"/>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solidFill>
                  <a:schemeClr val="dk1"/>
                </a:solidFill>
                <a:latin typeface="Calibri"/>
                <a:cs typeface="Calibri"/>
                <a:sym typeface="Calibri"/>
              </a:rPr>
              <a:t>ps3-7-2</a:t>
            </a:r>
            <a:endParaRPr dirty="0"/>
          </a:p>
        </p:txBody>
      </p:sp>
    </p:spTree>
    <p:extLst>
      <p:ext uri="{BB962C8B-B14F-4D97-AF65-F5344CB8AC3E}">
        <p14:creationId xmlns:p14="http://schemas.microsoft.com/office/powerpoint/2010/main" val="694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r>
              <a:rPr lang="en" dirty="0"/>
              <a:t>7: </a:t>
            </a:r>
            <a:r>
              <a:rPr lang="en" dirty="0" err="1"/>
              <a:t>ArUco</a:t>
            </a:r>
            <a:r>
              <a:rPr lang="en" dirty="0"/>
              <a:t> Marker (cont.) </a:t>
            </a:r>
            <a:endParaRPr lang="en-US" dirty="0"/>
          </a:p>
        </p:txBody>
      </p:sp>
      <p:sp>
        <p:nvSpPr>
          <p:cNvPr id="274" name="Google Shape;274;p3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275" name="Google Shape;275;p34"/>
          <p:cNvPicPr preferRelativeResize="0"/>
          <p:nvPr/>
        </p:nvPicPr>
        <p:blipFill>
          <a:blip r:embed="rId3">
            <a:alphaModFix/>
          </a:blip>
          <a:stretch>
            <a:fillRect/>
          </a:stretch>
        </p:blipFill>
        <p:spPr>
          <a:xfrm>
            <a:off x="2524007" y="1232898"/>
            <a:ext cx="4097150" cy="3211175"/>
          </a:xfrm>
          <a:prstGeom prst="rect">
            <a:avLst/>
          </a:prstGeom>
          <a:noFill/>
          <a:ln w="9525" cap="flat" cmpd="sng">
            <a:solidFill>
              <a:schemeClr val="dk2"/>
            </a:solidFill>
            <a:prstDash val="solid"/>
            <a:round/>
            <a:headEnd type="none" w="sm" len="sm"/>
            <a:tailEnd type="none" w="sm" len="sm"/>
          </a:ln>
        </p:spPr>
      </p:pic>
      <p:sp>
        <p:nvSpPr>
          <p:cNvPr id="276" name="Google Shape;276;p34"/>
          <p:cNvSpPr txBox="1"/>
          <p:nvPr/>
        </p:nvSpPr>
        <p:spPr>
          <a:xfrm>
            <a:off x="2524007" y="4381673"/>
            <a:ext cx="40971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solidFill>
                  <a:schemeClr val="dk1"/>
                </a:solidFill>
                <a:latin typeface="Calibri"/>
                <a:cs typeface="Calibri"/>
                <a:sym typeface="Calibri"/>
              </a:rPr>
              <a:t>ps3-7-3</a:t>
            </a:r>
            <a:endParaRPr dirty="0"/>
          </a:p>
        </p:txBody>
      </p:sp>
    </p:spTree>
    <p:extLst>
      <p:ext uri="{BB962C8B-B14F-4D97-AF65-F5344CB8AC3E}">
        <p14:creationId xmlns:p14="http://schemas.microsoft.com/office/powerpoint/2010/main" val="386581387"/>
      </p:ext>
    </p:extLst>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Light Gradient</vt:lpstr>
      <vt:lpstr>PowerPoint Presentation</vt:lpstr>
      <vt:lpstr>Computer Vision  (TERM YEAR) Problem Set #3</vt:lpstr>
      <vt:lpstr>3: Projective Geometry</vt:lpstr>
      <vt:lpstr>5: Markers in Video </vt:lpstr>
      <vt:lpstr>5: Markers in Video (cont.) </vt:lpstr>
      <vt:lpstr>6: Video in Video </vt:lpstr>
      <vt:lpstr>6: Video in Video (cont.) </vt:lpstr>
      <vt:lpstr>7: ArUco Marker</vt:lpstr>
      <vt:lpstr>7: ArUco Marker (cont.) </vt:lpstr>
      <vt:lpstr>If your pdf is larger than 7MB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32</cp:revision>
  <dcterms:modified xsi:type="dcterms:W3CDTF">2021-02-13T01:50:17Z</dcterms:modified>
</cp:coreProperties>
</file>