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8"/>
  </p:notesMasterIdLst>
  <p:sldIdLst>
    <p:sldId id="256" r:id="rId2"/>
    <p:sldId id="257" r:id="rId3"/>
    <p:sldId id="271" r:id="rId4"/>
    <p:sldId id="272" r:id="rId5"/>
    <p:sldId id="273" r:id="rId6"/>
    <p:sldId id="274"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201BCD-FED5-434C-8477-9C9C8D93038B}" v="30" dt="2021-01-30T02:23:00.046"/>
    <p1510:client id="{8D091ED6-376D-4E25-9061-AE0E67D1EC2F}" v="172" dt="2021-01-30T03:49:44.861"/>
    <p1510:client id="{A6AC5F3C-4B97-4A50-9D6F-F5A9B67760BC}" v="13" dt="2021-01-28T17:06:30.433"/>
    <p1510:client id="{FCC0B53A-0986-4C85-BED5-4606DAB23135}" v="13" dt="2021-01-28T17:04:40.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Haresamudram" userId="LJ8hV3/4wCqXTpIEcqAbJdvXpFeG1KIYYBaZeOlTWd0=" providerId="None" clId="Web-{36201BCD-FED5-434C-8477-9C9C8D93038B}"/>
    <pc:docChg chg="delSld modSld">
      <pc:chgData name="Harish Haresamudram" userId="LJ8hV3/4wCqXTpIEcqAbJdvXpFeG1KIYYBaZeOlTWd0=" providerId="None" clId="Web-{36201BCD-FED5-434C-8477-9C9C8D93038B}" dt="2021-01-30T02:23:00.046" v="24"/>
      <pc:docMkLst>
        <pc:docMk/>
      </pc:docMkLst>
      <pc:sldChg chg="modSp">
        <pc:chgData name="Harish Haresamudram" userId="LJ8hV3/4wCqXTpIEcqAbJdvXpFeG1KIYYBaZeOlTWd0=" providerId="None" clId="Web-{36201BCD-FED5-434C-8477-9C9C8D93038B}" dt="2021-01-30T02:21:56.200" v="0" actId="20577"/>
        <pc:sldMkLst>
          <pc:docMk/>
          <pc:sldMk cId="0" sldId="271"/>
        </pc:sldMkLst>
        <pc:spChg chg="mod">
          <ac:chgData name="Harish Haresamudram" userId="LJ8hV3/4wCqXTpIEcqAbJdvXpFeG1KIYYBaZeOlTWd0=" providerId="None" clId="Web-{36201BCD-FED5-434C-8477-9C9C8D93038B}" dt="2021-01-30T02:21:56.200" v="0" actId="20577"/>
          <ac:spMkLst>
            <pc:docMk/>
            <pc:sldMk cId="0" sldId="271"/>
            <ac:spMk id="196" creationId="{00000000-0000-0000-0000-000000000000}"/>
          </ac:spMkLst>
        </pc:spChg>
      </pc:sldChg>
      <pc:sldChg chg="modSp">
        <pc:chgData name="Harish Haresamudram" userId="LJ8hV3/4wCqXTpIEcqAbJdvXpFeG1KIYYBaZeOlTWd0=" providerId="None" clId="Web-{36201BCD-FED5-434C-8477-9C9C8D93038B}" dt="2021-01-30T02:22:02.013" v="1" actId="20577"/>
        <pc:sldMkLst>
          <pc:docMk/>
          <pc:sldMk cId="0" sldId="272"/>
        </pc:sldMkLst>
        <pc:spChg chg="mod">
          <ac:chgData name="Harish Haresamudram" userId="LJ8hV3/4wCqXTpIEcqAbJdvXpFeG1KIYYBaZeOlTWd0=" providerId="None" clId="Web-{36201BCD-FED5-434C-8477-9C9C8D93038B}" dt="2021-01-30T02:22:02.013" v="1" actId="20577"/>
          <ac:spMkLst>
            <pc:docMk/>
            <pc:sldMk cId="0" sldId="272"/>
            <ac:spMk id="204" creationId="{00000000-0000-0000-0000-000000000000}"/>
          </ac:spMkLst>
        </pc:spChg>
      </pc:sldChg>
      <pc:sldChg chg="modSp">
        <pc:chgData name="Harish Haresamudram" userId="LJ8hV3/4wCqXTpIEcqAbJdvXpFeG1KIYYBaZeOlTWd0=" providerId="None" clId="Web-{36201BCD-FED5-434C-8477-9C9C8D93038B}" dt="2021-01-30T02:22:57.249" v="23" actId="20577"/>
        <pc:sldMkLst>
          <pc:docMk/>
          <pc:sldMk cId="0" sldId="273"/>
        </pc:sldMkLst>
        <pc:spChg chg="mod">
          <ac:chgData name="Harish Haresamudram" userId="LJ8hV3/4wCqXTpIEcqAbJdvXpFeG1KIYYBaZeOlTWd0=" providerId="None" clId="Web-{36201BCD-FED5-434C-8477-9C9C8D93038B}" dt="2021-01-30T02:22:57.249" v="23" actId="20577"/>
          <ac:spMkLst>
            <pc:docMk/>
            <pc:sldMk cId="0" sldId="273"/>
            <ac:spMk id="212" creationId="{00000000-0000-0000-0000-000000000000}"/>
          </ac:spMkLst>
        </pc:spChg>
        <pc:spChg chg="mod">
          <ac:chgData name="Harish Haresamudram" userId="LJ8hV3/4wCqXTpIEcqAbJdvXpFeG1KIYYBaZeOlTWd0=" providerId="None" clId="Web-{36201BCD-FED5-434C-8477-9C9C8D93038B}" dt="2021-01-30T02:22:52.858" v="22" actId="20577"/>
          <ac:spMkLst>
            <pc:docMk/>
            <pc:sldMk cId="0" sldId="273"/>
            <ac:spMk id="215" creationId="{00000000-0000-0000-0000-000000000000}"/>
          </ac:spMkLst>
        </pc:spChg>
      </pc:sldChg>
      <pc:sldChg chg="del">
        <pc:chgData name="Harish Haresamudram" userId="LJ8hV3/4wCqXTpIEcqAbJdvXpFeG1KIYYBaZeOlTWd0=" providerId="None" clId="Web-{36201BCD-FED5-434C-8477-9C9C8D93038B}" dt="2021-01-30T02:22:08.091" v="2"/>
        <pc:sldMkLst>
          <pc:docMk/>
          <pc:sldMk cId="1929380460" sldId="274"/>
        </pc:sldMkLst>
      </pc:sldChg>
      <pc:sldChg chg="del">
        <pc:chgData name="Harish Haresamudram" userId="LJ8hV3/4wCqXTpIEcqAbJdvXpFeG1KIYYBaZeOlTWd0=" providerId="None" clId="Web-{36201BCD-FED5-434C-8477-9C9C8D93038B}" dt="2021-01-30T02:22:08.872" v="3"/>
        <pc:sldMkLst>
          <pc:docMk/>
          <pc:sldMk cId="0" sldId="275"/>
        </pc:sldMkLst>
      </pc:sldChg>
      <pc:sldChg chg="del">
        <pc:chgData name="Harish Haresamudram" userId="LJ8hV3/4wCqXTpIEcqAbJdvXpFeG1KIYYBaZeOlTWd0=" providerId="None" clId="Web-{36201BCD-FED5-434C-8477-9C9C8D93038B}" dt="2021-01-30T02:22:09.795" v="4"/>
        <pc:sldMkLst>
          <pc:docMk/>
          <pc:sldMk cId="0" sldId="276"/>
        </pc:sldMkLst>
      </pc:sldChg>
      <pc:sldChg chg="del">
        <pc:chgData name="Harish Haresamudram" userId="LJ8hV3/4wCqXTpIEcqAbJdvXpFeG1KIYYBaZeOlTWd0=" providerId="None" clId="Web-{36201BCD-FED5-434C-8477-9C9C8D93038B}" dt="2021-01-30T02:23:00.046" v="24"/>
        <pc:sldMkLst>
          <pc:docMk/>
          <pc:sldMk cId="0" sldId="277"/>
        </pc:sldMkLst>
      </pc:sldChg>
    </pc:docChg>
  </pc:docChgLst>
  <pc:docChgLst>
    <pc:chgData name="Harish Haresamudram" userId="LJ8hV3/4wCqXTpIEcqAbJdvXpFeG1KIYYBaZeOlTWd0=" providerId="None" clId="Web-{8D091ED6-376D-4E25-9061-AE0E67D1EC2F}"/>
    <pc:docChg chg="addSld modSld">
      <pc:chgData name="Harish Haresamudram" userId="LJ8hV3/4wCqXTpIEcqAbJdvXpFeG1KIYYBaZeOlTWd0=" providerId="None" clId="Web-{8D091ED6-376D-4E25-9061-AE0E67D1EC2F}" dt="2021-01-30T03:49:44.861" v="164" actId="20577"/>
      <pc:docMkLst>
        <pc:docMk/>
      </pc:docMkLst>
      <pc:sldChg chg="addSp delSp modSp">
        <pc:chgData name="Harish Haresamudram" userId="LJ8hV3/4wCqXTpIEcqAbJdvXpFeG1KIYYBaZeOlTWd0=" providerId="None" clId="Web-{8D091ED6-376D-4E25-9061-AE0E67D1EC2F}" dt="2021-01-30T03:44:58.049" v="119" actId="20577"/>
        <pc:sldMkLst>
          <pc:docMk/>
          <pc:sldMk cId="0" sldId="273"/>
        </pc:sldMkLst>
        <pc:spChg chg="add del mod">
          <ac:chgData name="Harish Haresamudram" userId="LJ8hV3/4wCqXTpIEcqAbJdvXpFeG1KIYYBaZeOlTWd0=" providerId="None" clId="Web-{8D091ED6-376D-4E25-9061-AE0E67D1EC2F}" dt="2021-01-30T03:32:34.132" v="3"/>
          <ac:spMkLst>
            <pc:docMk/>
            <pc:sldMk cId="0" sldId="273"/>
            <ac:spMk id="2" creationId="{94050EDB-E613-46AB-9902-082FE4B04EFD}"/>
          </ac:spMkLst>
        </pc:spChg>
        <pc:spChg chg="mod">
          <ac:chgData name="Harish Haresamudram" userId="LJ8hV3/4wCqXTpIEcqAbJdvXpFeG1KIYYBaZeOlTWd0=" providerId="None" clId="Web-{8D091ED6-376D-4E25-9061-AE0E67D1EC2F}" dt="2021-01-30T03:44:58.049" v="119" actId="20577"/>
          <ac:spMkLst>
            <pc:docMk/>
            <pc:sldMk cId="0" sldId="273"/>
            <ac:spMk id="215" creationId="{00000000-0000-0000-0000-000000000000}"/>
          </ac:spMkLst>
        </pc:spChg>
      </pc:sldChg>
      <pc:sldChg chg="delSp modSp add replId">
        <pc:chgData name="Harish Haresamudram" userId="LJ8hV3/4wCqXTpIEcqAbJdvXpFeG1KIYYBaZeOlTWd0=" providerId="None" clId="Web-{8D091ED6-376D-4E25-9061-AE0E67D1EC2F}" dt="2021-01-30T03:49:44.861" v="164" actId="20577"/>
        <pc:sldMkLst>
          <pc:docMk/>
          <pc:sldMk cId="1929380460" sldId="274"/>
        </pc:sldMkLst>
        <pc:spChg chg="mod">
          <ac:chgData name="Harish Haresamudram" userId="LJ8hV3/4wCqXTpIEcqAbJdvXpFeG1KIYYBaZeOlTWd0=" providerId="None" clId="Web-{8D091ED6-376D-4E25-9061-AE0E67D1EC2F}" dt="2021-01-30T03:48:36.793" v="162" actId="20577"/>
          <ac:spMkLst>
            <pc:docMk/>
            <pc:sldMk cId="1929380460" sldId="274"/>
            <ac:spMk id="212" creationId="{00000000-0000-0000-0000-000000000000}"/>
          </ac:spMkLst>
        </pc:spChg>
        <pc:spChg chg="del">
          <ac:chgData name="Harish Haresamudram" userId="LJ8hV3/4wCqXTpIEcqAbJdvXpFeG1KIYYBaZeOlTWd0=" providerId="None" clId="Web-{8D091ED6-376D-4E25-9061-AE0E67D1EC2F}" dt="2021-01-30T03:33:26.696" v="11"/>
          <ac:spMkLst>
            <pc:docMk/>
            <pc:sldMk cId="1929380460" sldId="274"/>
            <ac:spMk id="214" creationId="{00000000-0000-0000-0000-000000000000}"/>
          </ac:spMkLst>
        </pc:spChg>
        <pc:spChg chg="mod">
          <ac:chgData name="Harish Haresamudram" userId="LJ8hV3/4wCqXTpIEcqAbJdvXpFeG1KIYYBaZeOlTWd0=" providerId="None" clId="Web-{8D091ED6-376D-4E25-9061-AE0E67D1EC2F}" dt="2021-01-30T03:49:44.861" v="164" actId="20577"/>
          <ac:spMkLst>
            <pc:docMk/>
            <pc:sldMk cId="1929380460" sldId="274"/>
            <ac:spMk id="215" creationId="{00000000-0000-0000-0000-000000000000}"/>
          </ac:spMkLst>
        </pc:spChg>
        <pc:picChg chg="del">
          <ac:chgData name="Harish Haresamudram" userId="LJ8hV3/4wCqXTpIEcqAbJdvXpFeG1KIYYBaZeOlTWd0=" providerId="None" clId="Web-{8D091ED6-376D-4E25-9061-AE0E67D1EC2F}" dt="2021-01-30T03:33:24.196" v="10"/>
          <ac:picMkLst>
            <pc:docMk/>
            <pc:sldMk cId="1929380460" sldId="274"/>
            <ac:picMk id="213" creationId="{00000000-0000-0000-0000-000000000000}"/>
          </ac:picMkLst>
        </pc:picChg>
      </pc:sldChg>
    </pc:docChg>
  </pc:docChgLst>
  <pc:docChgLst>
    <pc:chgData name="Sivagami Subramanian Nambi" userId="S+t0qWng9ZS70ejrt5jLUS+loQFSgwVOS941TnHxV9o=" providerId="None" clId="Web-{FCC0B53A-0986-4C85-BED5-4606DAB23135}"/>
    <pc:docChg chg="delSld">
      <pc:chgData name="Sivagami Subramanian Nambi" userId="S+t0qWng9ZS70ejrt5jLUS+loQFSgwVOS941TnHxV9o=" providerId="None" clId="Web-{FCC0B53A-0986-4C85-BED5-4606DAB23135}" dt="2021-01-28T17:04:40.383" v="12"/>
      <pc:docMkLst>
        <pc:docMk/>
      </pc:docMkLst>
      <pc:sldChg chg="del">
        <pc:chgData name="Sivagami Subramanian Nambi" userId="S+t0qWng9ZS70ejrt5jLUS+loQFSgwVOS941TnHxV9o=" providerId="None" clId="Web-{FCC0B53A-0986-4C85-BED5-4606DAB23135}" dt="2021-01-28T17:04:04.115" v="0"/>
        <pc:sldMkLst>
          <pc:docMk/>
          <pc:sldMk cId="0" sldId="258"/>
        </pc:sldMkLst>
      </pc:sldChg>
      <pc:sldChg chg="del">
        <pc:chgData name="Sivagami Subramanian Nambi" userId="S+t0qWng9ZS70ejrt5jLUS+loQFSgwVOS941TnHxV9o=" providerId="None" clId="Web-{FCC0B53A-0986-4C85-BED5-4606DAB23135}" dt="2021-01-28T17:04:07.131" v="1"/>
        <pc:sldMkLst>
          <pc:docMk/>
          <pc:sldMk cId="0" sldId="259"/>
        </pc:sldMkLst>
      </pc:sldChg>
      <pc:sldChg chg="del">
        <pc:chgData name="Sivagami Subramanian Nambi" userId="S+t0qWng9ZS70ejrt5jLUS+loQFSgwVOS941TnHxV9o=" providerId="None" clId="Web-{FCC0B53A-0986-4C85-BED5-4606DAB23135}" dt="2021-01-28T17:04:09.631" v="2"/>
        <pc:sldMkLst>
          <pc:docMk/>
          <pc:sldMk cId="0" sldId="260"/>
        </pc:sldMkLst>
      </pc:sldChg>
      <pc:sldChg chg="del">
        <pc:chgData name="Sivagami Subramanian Nambi" userId="S+t0qWng9ZS70ejrt5jLUS+loQFSgwVOS941TnHxV9o=" providerId="None" clId="Web-{FCC0B53A-0986-4C85-BED5-4606DAB23135}" dt="2021-01-28T17:04:14.288" v="3"/>
        <pc:sldMkLst>
          <pc:docMk/>
          <pc:sldMk cId="0" sldId="261"/>
        </pc:sldMkLst>
      </pc:sldChg>
      <pc:sldChg chg="del">
        <pc:chgData name="Sivagami Subramanian Nambi" userId="S+t0qWng9ZS70ejrt5jLUS+loQFSgwVOS941TnHxV9o=" providerId="None" clId="Web-{FCC0B53A-0986-4C85-BED5-4606DAB23135}" dt="2021-01-28T17:04:16.632" v="4"/>
        <pc:sldMkLst>
          <pc:docMk/>
          <pc:sldMk cId="0" sldId="262"/>
        </pc:sldMkLst>
      </pc:sldChg>
      <pc:sldChg chg="del">
        <pc:chgData name="Sivagami Subramanian Nambi" userId="S+t0qWng9ZS70ejrt5jLUS+loQFSgwVOS941TnHxV9o=" providerId="None" clId="Web-{FCC0B53A-0986-4C85-BED5-4606DAB23135}" dt="2021-01-28T17:04:19.335" v="5"/>
        <pc:sldMkLst>
          <pc:docMk/>
          <pc:sldMk cId="0" sldId="263"/>
        </pc:sldMkLst>
      </pc:sldChg>
      <pc:sldChg chg="del">
        <pc:chgData name="Sivagami Subramanian Nambi" userId="S+t0qWng9ZS70ejrt5jLUS+loQFSgwVOS941TnHxV9o=" providerId="None" clId="Web-{FCC0B53A-0986-4C85-BED5-4606DAB23135}" dt="2021-01-28T17:04:21.882" v="6"/>
        <pc:sldMkLst>
          <pc:docMk/>
          <pc:sldMk cId="0" sldId="264"/>
        </pc:sldMkLst>
      </pc:sldChg>
      <pc:sldChg chg="del">
        <pc:chgData name="Sivagami Subramanian Nambi" userId="S+t0qWng9ZS70ejrt5jLUS+loQFSgwVOS941TnHxV9o=" providerId="None" clId="Web-{FCC0B53A-0986-4C85-BED5-4606DAB23135}" dt="2021-01-28T17:04:23.913" v="7"/>
        <pc:sldMkLst>
          <pc:docMk/>
          <pc:sldMk cId="0" sldId="265"/>
        </pc:sldMkLst>
      </pc:sldChg>
      <pc:sldChg chg="del">
        <pc:chgData name="Sivagami Subramanian Nambi" userId="S+t0qWng9ZS70ejrt5jLUS+loQFSgwVOS941TnHxV9o=" providerId="None" clId="Web-{FCC0B53A-0986-4C85-BED5-4606DAB23135}" dt="2021-01-28T17:04:25.867" v="8"/>
        <pc:sldMkLst>
          <pc:docMk/>
          <pc:sldMk cId="0" sldId="266"/>
        </pc:sldMkLst>
      </pc:sldChg>
      <pc:sldChg chg="del">
        <pc:chgData name="Sivagami Subramanian Nambi" userId="S+t0qWng9ZS70ejrt5jLUS+loQFSgwVOS941TnHxV9o=" providerId="None" clId="Web-{FCC0B53A-0986-4C85-BED5-4606DAB23135}" dt="2021-01-28T17:04:30.086" v="9"/>
        <pc:sldMkLst>
          <pc:docMk/>
          <pc:sldMk cId="0" sldId="267"/>
        </pc:sldMkLst>
      </pc:sldChg>
      <pc:sldChg chg="del">
        <pc:chgData name="Sivagami Subramanian Nambi" userId="S+t0qWng9ZS70ejrt5jLUS+loQFSgwVOS941TnHxV9o=" providerId="None" clId="Web-{FCC0B53A-0986-4C85-BED5-4606DAB23135}" dt="2021-01-28T17:04:35.383" v="10"/>
        <pc:sldMkLst>
          <pc:docMk/>
          <pc:sldMk cId="0" sldId="268"/>
        </pc:sldMkLst>
      </pc:sldChg>
      <pc:sldChg chg="del">
        <pc:chgData name="Sivagami Subramanian Nambi" userId="S+t0qWng9ZS70ejrt5jLUS+loQFSgwVOS941TnHxV9o=" providerId="None" clId="Web-{FCC0B53A-0986-4C85-BED5-4606DAB23135}" dt="2021-01-28T17:04:37.649" v="11"/>
        <pc:sldMkLst>
          <pc:docMk/>
          <pc:sldMk cId="0" sldId="269"/>
        </pc:sldMkLst>
      </pc:sldChg>
      <pc:sldChg chg="del">
        <pc:chgData name="Sivagami Subramanian Nambi" userId="S+t0qWng9ZS70ejrt5jLUS+loQFSgwVOS941TnHxV9o=" providerId="None" clId="Web-{FCC0B53A-0986-4C85-BED5-4606DAB23135}" dt="2021-01-28T17:04:40.383" v="12"/>
        <pc:sldMkLst>
          <pc:docMk/>
          <pc:sldMk cId="0" sldId="270"/>
        </pc:sldMkLst>
      </pc:sldChg>
    </pc:docChg>
  </pc:docChgLst>
  <pc:docChgLst>
    <pc:chgData name="Sivagami Subramanian Nambi" userId="S+t0qWng9ZS70ejrt5jLUS+loQFSgwVOS941TnHxV9o=" providerId="None" clId="Web-{A6AC5F3C-4B97-4A50-9D6F-F5A9B67760BC}"/>
    <pc:docChg chg="addSld delSld">
      <pc:chgData name="Sivagami Subramanian Nambi" userId="S+t0qWng9ZS70ejrt5jLUS+loQFSgwVOS941TnHxV9o=" providerId="None" clId="Web-{A6AC5F3C-4B97-4A50-9D6F-F5A9B67760BC}" dt="2021-01-28T17:06:23.386" v="2"/>
      <pc:docMkLst>
        <pc:docMk/>
      </pc:docMkLst>
      <pc:sldChg chg="del">
        <pc:chgData name="Sivagami Subramanian Nambi" userId="S+t0qWng9ZS70ejrt5jLUS+loQFSgwVOS941TnHxV9o=" providerId="None" clId="Web-{A6AC5F3C-4B97-4A50-9D6F-F5A9B67760BC}" dt="2021-01-28T17:06:14.510" v="0"/>
        <pc:sldMkLst>
          <pc:docMk/>
          <pc:sldMk cId="0" sldId="264"/>
        </pc:sldMkLst>
      </pc:sldChg>
      <pc:sldChg chg="add del">
        <pc:chgData name="Sivagami Subramanian Nambi" userId="S+t0qWng9ZS70ejrt5jLUS+loQFSgwVOS941TnHxV9o=" providerId="None" clId="Web-{A6AC5F3C-4B97-4A50-9D6F-F5A9B67760BC}" dt="2021-01-28T17:06:23.386" v="2"/>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c8b47194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c8b47194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e05775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e05775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c8b47194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c8b4719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c8b47194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c8b47194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c8b47194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c8b4719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c8b47194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c8b4719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75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56" name="Google Shape;56;p1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57" name="Google Shape;57;p1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0" name="Google Shape;6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6"/>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16"/>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1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9" name="Google Shape;69;p1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8"/>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0"/>
              </a:spcBef>
              <a:spcAft>
                <a:spcPts val="0"/>
              </a:spcAft>
              <a:buClr>
                <a:schemeClr val="dk1"/>
              </a:buClr>
              <a:buSzPts val="1800"/>
              <a:buNone/>
              <a:defRPr sz="1800">
                <a:solidFill>
                  <a:schemeClr val="dk1"/>
                </a:solidFill>
              </a:defRPr>
            </a:lvl1pPr>
          </a:lstStyle>
          <a:p>
            <a:endParaRPr/>
          </a:p>
        </p:txBody>
      </p:sp>
      <p:sp>
        <p:nvSpPr>
          <p:cNvPr id="72" name="Google Shape;72;p18"/>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9"/>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b="1">
                <a:solidFill>
                  <a:schemeClr val="dk1"/>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52" name="Google Shape;52;p1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sz="30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13"/>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dk1"/>
                </a:solidFill>
              </a:defRPr>
            </a:lvl1pPr>
            <a:lvl2pPr lvl="1" algn="r" rtl="0">
              <a:buNone/>
              <a:defRPr sz="1300">
                <a:solidFill>
                  <a:schemeClr val="dk1"/>
                </a:solidFill>
              </a:defRPr>
            </a:lvl2pPr>
            <a:lvl3pPr lvl="2" algn="r" rtl="0">
              <a:buNone/>
              <a:defRPr sz="1300">
                <a:solidFill>
                  <a:schemeClr val="dk1"/>
                </a:solidFill>
              </a:defRPr>
            </a:lvl3pPr>
            <a:lvl4pPr lvl="3" algn="r" rtl="0">
              <a:buNone/>
              <a:defRPr sz="1300">
                <a:solidFill>
                  <a:schemeClr val="dk1"/>
                </a:solidFill>
              </a:defRPr>
            </a:lvl4pPr>
            <a:lvl5pPr lvl="4" algn="r" rtl="0">
              <a:buNone/>
              <a:defRPr sz="1300">
                <a:solidFill>
                  <a:schemeClr val="dk1"/>
                </a:solidFill>
              </a:defRPr>
            </a:lvl5pPr>
            <a:lvl6pPr lvl="5" algn="r" rtl="0">
              <a:buNone/>
              <a:defRPr sz="1300">
                <a:solidFill>
                  <a:schemeClr val="dk1"/>
                </a:solidFill>
              </a:defRPr>
            </a:lvl6pPr>
            <a:lvl7pPr lvl="6" algn="r" rtl="0">
              <a:buNone/>
              <a:defRPr sz="1300">
                <a:solidFill>
                  <a:schemeClr val="dk1"/>
                </a:solidFill>
              </a:defRPr>
            </a:lvl7pPr>
            <a:lvl8pPr lvl="7" algn="r" rtl="0">
              <a:buNone/>
              <a:defRPr sz="1300">
                <a:solidFill>
                  <a:schemeClr val="dk1"/>
                </a:solidFill>
              </a:defRPr>
            </a:lvl8pPr>
            <a:lvl9pPr lvl="8" algn="r" rtl="0">
              <a:buNone/>
              <a:defRPr sz="1300">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0"/>
          <p:cNvSpPr txBox="1">
            <a:spLocks noGrp="1"/>
          </p:cNvSpPr>
          <p:nvPr>
            <p:ph type="subTitle" idx="1"/>
          </p:nvPr>
        </p:nvSpPr>
        <p:spPr>
          <a:xfrm>
            <a:off x="772875" y="35810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Report Guidelines</a:t>
            </a:r>
            <a:endParaRPr b="1"/>
          </a:p>
        </p:txBody>
      </p:sp>
      <p:sp>
        <p:nvSpPr>
          <p:cNvPr id="80" name="Google Shape;80;p20"/>
          <p:cNvSpPr txBox="1"/>
          <p:nvPr/>
        </p:nvSpPr>
        <p:spPr>
          <a:xfrm>
            <a:off x="275775" y="1030525"/>
            <a:ext cx="8708700" cy="383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GB"/>
            </a:br>
            <a:endParaRPr/>
          </a:p>
          <a:p>
            <a:pPr marL="457200" lvl="0" indent="-317500" algn="l" rtl="0">
              <a:spcBef>
                <a:spcPts val="0"/>
              </a:spcBef>
              <a:spcAft>
                <a:spcPts val="0"/>
              </a:spcAft>
              <a:buSzPts val="1400"/>
              <a:buChar char="●"/>
            </a:pPr>
            <a:r>
              <a:rPr lang="en-GB"/>
              <a:t>Each image should be 2MB or lesser before being pasted in the template. This is done to reduce file size and make grading easier.</a:t>
            </a:r>
            <a:br>
              <a:rPr lang="en-GB"/>
            </a:br>
            <a:endParaRPr/>
          </a:p>
          <a:p>
            <a:pPr marL="457200" lvl="0" indent="-317500" algn="l" rtl="0">
              <a:spcBef>
                <a:spcPts val="0"/>
              </a:spcBef>
              <a:spcAft>
                <a:spcPts val="0"/>
              </a:spcAft>
              <a:buSzPts val="1400"/>
              <a:buChar char="●"/>
            </a:pPr>
            <a:r>
              <a:rPr lang="en-GB"/>
              <a:t>Questions will be in blue. Please </a:t>
            </a:r>
            <a:r>
              <a:rPr lang="en-GB" b="1"/>
              <a:t>do not remove</a:t>
            </a:r>
            <a:r>
              <a:rPr lang="en-GB"/>
              <a:t> the questions from the slides. </a:t>
            </a:r>
            <a:br>
              <a:rPr lang="en-GB"/>
            </a:br>
            <a:endParaRPr/>
          </a:p>
          <a:p>
            <a:pPr marL="457200" lvl="0" indent="-317500" algn="l" rtl="0">
              <a:spcBef>
                <a:spcPts val="0"/>
              </a:spcBef>
              <a:spcAft>
                <a:spcPts val="0"/>
              </a:spcAft>
              <a:buSzPts val="1400"/>
              <a:buChar char="●"/>
            </a:pPr>
            <a:r>
              <a:rPr lang="en-GB"/>
              <a:t>We expect thoughtful answers that provide clear explanations.  Short, one line answers will not receive the full score. Your answers should ideally fit in the space provided. </a:t>
            </a:r>
            <a:br>
              <a:rPr lang="en-GB"/>
            </a:br>
            <a:endParaRPr/>
          </a:p>
          <a:p>
            <a:pPr marL="457200" lvl="0" indent="-317500" algn="l" rtl="0">
              <a:spcBef>
                <a:spcPts val="0"/>
              </a:spcBef>
              <a:spcAft>
                <a:spcPts val="0"/>
              </a:spcAft>
              <a:buSzPts val="1400"/>
              <a:buChar char="●"/>
            </a:pPr>
            <a:r>
              <a:rPr lang="en-GB"/>
              <a:t>When you are done, convert your template report to a PDF and then check it to see if it looks okay! Students often end up with lines cut off on slide bottoms.  We can only grade what appears in the report.</a:t>
            </a:r>
            <a:endParaRPr/>
          </a:p>
          <a:p>
            <a:pPr marL="457200" lvl="0" indent="0" algn="l" rtl="0">
              <a:spcBef>
                <a:spcPts val="0"/>
              </a:spcBef>
              <a:spcAft>
                <a:spcPts val="0"/>
              </a:spcAft>
              <a:buNone/>
            </a:pPr>
            <a:r>
              <a:rPr lang="en-GB" b="1" u="sng"/>
              <a:t>				</a:t>
            </a:r>
            <a:r>
              <a:rPr lang="en-GB" b="1" u="sng">
                <a:solidFill>
                  <a:srgbClr val="FF0000"/>
                </a:solidFill>
              </a:rPr>
              <a:t>DELETE THIS SLIDE BEFORE YOU SUBMIT</a:t>
            </a:r>
            <a:endParaRPr b="1" u="sng">
              <a:solidFill>
                <a:srgbClr val="FF0000"/>
              </a:solidFill>
            </a:endParaRPr>
          </a:p>
          <a:p>
            <a:pPr marL="1371600" lvl="0" indent="457200" algn="l" rtl="0">
              <a:spcBef>
                <a:spcPts val="0"/>
              </a:spcBef>
              <a:spcAft>
                <a:spcPts val="0"/>
              </a:spcAft>
              <a:buNone/>
            </a:pP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t>Computer Vision </a:t>
            </a:r>
            <a:endParaRPr sz="3600"/>
          </a:p>
          <a:p>
            <a:pPr marL="0" lvl="0" indent="0" algn="ctr" rtl="0">
              <a:spcBef>
                <a:spcPts val="0"/>
              </a:spcBef>
              <a:spcAft>
                <a:spcPts val="0"/>
              </a:spcAft>
              <a:buClr>
                <a:schemeClr val="dk1"/>
              </a:buClr>
              <a:buSzPts val="1100"/>
              <a:buFont typeface="Arial"/>
              <a:buNone/>
            </a:pPr>
            <a:r>
              <a:rPr lang="en-GB" sz="3600"/>
              <a:t>(TERM YEAR)</a:t>
            </a:r>
            <a:endParaRPr sz="3600"/>
          </a:p>
          <a:p>
            <a:pPr marL="0" lvl="0" indent="0" algn="ctr" rtl="0">
              <a:spcBef>
                <a:spcPts val="0"/>
              </a:spcBef>
              <a:spcAft>
                <a:spcPts val="0"/>
              </a:spcAft>
              <a:buNone/>
            </a:pPr>
            <a:r>
              <a:rPr lang="en-GB" sz="3600"/>
              <a:t>Problem Set #2</a:t>
            </a:r>
            <a:endParaRPr sz="3600"/>
          </a:p>
        </p:txBody>
      </p:sp>
      <p:sp>
        <p:nvSpPr>
          <p:cNvPr id="86" name="Google Shape;86;p21"/>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a:t>First Name  Last Name</a:t>
            </a:r>
            <a:endParaRPr sz="1800"/>
          </a:p>
          <a:p>
            <a:pPr marL="0" lvl="0" indent="0" algn="ctr" rtl="0">
              <a:spcBef>
                <a:spcPts val="0"/>
              </a:spcBef>
              <a:spcAft>
                <a:spcPts val="0"/>
              </a:spcAft>
              <a:buNone/>
            </a:pPr>
            <a:r>
              <a:rPr lang="en-GB" sz="1800"/>
              <a:t>Email Address</a:t>
            </a:r>
            <a:endParaRPr sz="1800"/>
          </a:p>
          <a:p>
            <a:pPr marL="0" lvl="0" indent="0" algn="ctr" rtl="0">
              <a:spcBef>
                <a:spcPts val="0"/>
              </a:spcBef>
              <a:spcAft>
                <a:spcPts val="0"/>
              </a:spcAft>
              <a:buNone/>
            </a:pPr>
            <a:endParaRPr/>
          </a:p>
        </p:txBody>
      </p:sp>
      <p:sp>
        <p:nvSpPr>
          <p:cNvPr id="87" name="Google Shape;87;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999999"/>
                </a:solidFill>
              </a:rPr>
              <a:t>Computer Vision @ GT</a:t>
            </a:r>
            <a:endParaRPr sz="1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Challenge problem </a:t>
            </a:r>
            <a:endParaRPr dirty="0"/>
          </a:p>
        </p:txBody>
      </p:sp>
      <p:pic>
        <p:nvPicPr>
          <p:cNvPr id="197" name="Google Shape;197;p35"/>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198" name="Google Shape;198;p35"/>
          <p:cNvSpPr txBox="1"/>
          <p:nvPr/>
        </p:nvSpPr>
        <p:spPr>
          <a:xfrm>
            <a:off x="457200" y="4351675"/>
            <a:ext cx="4097100" cy="31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dirty="0">
                <a:solidFill>
                  <a:schemeClr val="dk1"/>
                </a:solidFill>
                <a:latin typeface="Calibri"/>
                <a:ea typeface="Calibri"/>
                <a:cs typeface="Calibri"/>
                <a:sym typeface="Calibri"/>
              </a:rPr>
              <a:t> </a:t>
            </a:r>
            <a:r>
              <a:rPr lang="en-GB" b="1" dirty="0">
                <a:solidFill>
                  <a:schemeClr val="dk1"/>
                </a:solidFill>
                <a:latin typeface="Calibri"/>
                <a:ea typeface="Calibri"/>
                <a:cs typeface="Calibri"/>
                <a:sym typeface="Calibri"/>
              </a:rPr>
              <a:t>ps2-5-a-1</a:t>
            </a:r>
            <a:endParaRPr dirty="0"/>
          </a:p>
        </p:txBody>
      </p:sp>
      <p:sp>
        <p:nvSpPr>
          <p:cNvPr id="199" name="Google Shape;199;p35"/>
          <p:cNvSpPr txBox="1"/>
          <p:nvPr/>
        </p:nvSpPr>
        <p:spPr>
          <a:xfrm>
            <a:off x="5219250" y="1101675"/>
            <a:ext cx="3291300" cy="3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000FF"/>
                </a:solidFill>
              </a:rPr>
              <a:t>Coordinates and Name:</a:t>
            </a:r>
            <a:endParaRPr dirty="0">
              <a:solidFill>
                <a:srgbClr val="0000FF"/>
              </a:solidFill>
            </a:endParaRPr>
          </a:p>
          <a:p>
            <a:pPr marL="0" lvl="0" indent="0" algn="l" rtl="0">
              <a:spcBef>
                <a:spcPts val="0"/>
              </a:spcBef>
              <a:spcAft>
                <a:spcPts val="0"/>
              </a:spcAft>
              <a:buNone/>
            </a:pPr>
            <a:r>
              <a:rPr lang="en-GB" dirty="0"/>
              <a:t>No Entry: (-1, -1)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Challenge problem </a:t>
            </a:r>
            <a:endParaRPr dirty="0"/>
          </a:p>
        </p:txBody>
      </p:sp>
      <p:pic>
        <p:nvPicPr>
          <p:cNvPr id="205" name="Google Shape;205;p36"/>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206" name="Google Shape;206;p36"/>
          <p:cNvSpPr txBox="1"/>
          <p:nvPr/>
        </p:nvSpPr>
        <p:spPr>
          <a:xfrm>
            <a:off x="537075" y="4351675"/>
            <a:ext cx="3883500" cy="31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ps2-5-a-2</a:t>
            </a:r>
            <a:endParaRPr/>
          </a:p>
        </p:txBody>
      </p:sp>
      <p:sp>
        <p:nvSpPr>
          <p:cNvPr id="207" name="Google Shape;207;p36"/>
          <p:cNvSpPr txBox="1"/>
          <p:nvPr/>
        </p:nvSpPr>
        <p:spPr>
          <a:xfrm>
            <a:off x="5219250" y="1101675"/>
            <a:ext cx="3291300" cy="3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00FF"/>
                </a:solidFill>
              </a:rPr>
              <a:t>Coordinates and Name:</a:t>
            </a:r>
            <a:endParaRPr>
              <a:solidFill>
                <a:srgbClr val="0000FF"/>
              </a:solidFill>
            </a:endParaRPr>
          </a:p>
          <a:p>
            <a:pPr marL="0" lvl="0" indent="0" algn="l" rtl="0">
              <a:spcBef>
                <a:spcPts val="0"/>
              </a:spcBef>
              <a:spcAft>
                <a:spcPts val="0"/>
              </a:spcAft>
              <a:buNone/>
            </a:pPr>
            <a:r>
              <a:rPr lang="en-GB"/>
              <a:t>No Entry: (-1,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Challenge problem</a:t>
            </a:r>
            <a:endParaRPr dirty="0"/>
          </a:p>
        </p:txBody>
      </p:sp>
      <p:pic>
        <p:nvPicPr>
          <p:cNvPr id="213" name="Google Shape;213;p37"/>
          <p:cNvPicPr preferRelativeResize="0"/>
          <p:nvPr/>
        </p:nvPicPr>
        <p:blipFill>
          <a:blip r:embed="rId3">
            <a:alphaModFix/>
          </a:blip>
          <a:stretch>
            <a:fillRect/>
          </a:stretch>
        </p:blipFill>
        <p:spPr>
          <a:xfrm>
            <a:off x="457200" y="1063375"/>
            <a:ext cx="4097150" cy="3211175"/>
          </a:xfrm>
          <a:prstGeom prst="rect">
            <a:avLst/>
          </a:prstGeom>
          <a:noFill/>
          <a:ln w="9525" cap="flat" cmpd="sng">
            <a:solidFill>
              <a:srgbClr val="666666"/>
            </a:solidFill>
            <a:prstDash val="solid"/>
            <a:round/>
            <a:headEnd type="none" w="sm" len="sm"/>
            <a:tailEnd type="none" w="sm" len="sm"/>
          </a:ln>
        </p:spPr>
      </p:pic>
      <p:sp>
        <p:nvSpPr>
          <p:cNvPr id="214" name="Google Shape;214;p37"/>
          <p:cNvSpPr txBox="1"/>
          <p:nvPr/>
        </p:nvSpPr>
        <p:spPr>
          <a:xfrm>
            <a:off x="457200" y="4351675"/>
            <a:ext cx="4097100" cy="31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solidFill>
                  <a:schemeClr val="dk1"/>
                </a:solidFill>
                <a:latin typeface="Calibri"/>
                <a:ea typeface="Calibri"/>
                <a:cs typeface="Calibri"/>
                <a:sym typeface="Calibri"/>
              </a:rPr>
              <a:t> </a:t>
            </a:r>
            <a:r>
              <a:rPr lang="en-GB" b="1">
                <a:solidFill>
                  <a:schemeClr val="dk1"/>
                </a:solidFill>
                <a:latin typeface="Calibri"/>
                <a:ea typeface="Calibri"/>
                <a:cs typeface="Calibri"/>
                <a:sym typeface="Calibri"/>
              </a:rPr>
              <a:t>ps2-5-a-3</a:t>
            </a:r>
            <a:endParaRPr/>
          </a:p>
        </p:txBody>
      </p:sp>
      <p:sp>
        <p:nvSpPr>
          <p:cNvPr id="215" name="Google Shape;215;p37"/>
          <p:cNvSpPr txBox="1"/>
          <p:nvPr/>
        </p:nvSpPr>
        <p:spPr>
          <a:xfrm>
            <a:off x="5219250" y="1101675"/>
            <a:ext cx="3291300" cy="3172800"/>
          </a:xfrm>
          <a:prstGeom prst="rect">
            <a:avLst/>
          </a:prstGeom>
          <a:noFill/>
          <a:ln>
            <a:noFill/>
          </a:ln>
        </p:spPr>
        <p:txBody>
          <a:bodyPr spcFirstLastPara="1" wrap="square" lIns="91425" tIns="91425" rIns="91425" bIns="91425" anchor="ctr" anchorCtr="0">
            <a:noAutofit/>
          </a:bodyPr>
          <a:lstStyle/>
          <a:p>
            <a:endParaRPr lang="en-GB" dirty="0">
              <a:solidFill>
                <a:srgbClr val="0000FF"/>
              </a:solidFill>
            </a:endParaRPr>
          </a:p>
          <a:p>
            <a:endParaRPr lang="en-GB" dirty="0">
              <a:solidFill>
                <a:srgbClr val="0000FF"/>
              </a:solidFill>
            </a:endParaRPr>
          </a:p>
          <a:p>
            <a:endParaRPr lang="en-GB" dirty="0">
              <a:solidFill>
                <a:srgbClr val="0000FF"/>
              </a:solidFill>
            </a:endParaRPr>
          </a:p>
          <a:p>
            <a:endParaRPr lang="en-GB" dirty="0">
              <a:solidFill>
                <a:srgbClr val="0000FF"/>
              </a:solidFill>
            </a:endParaRPr>
          </a:p>
          <a:p>
            <a:endParaRPr lang="en-GB" dirty="0">
              <a:solidFill>
                <a:srgbClr val="0000FF"/>
              </a:solidFill>
            </a:endParaRPr>
          </a:p>
          <a:p>
            <a:endParaRPr lang="en-GB" dirty="0">
              <a:solidFill>
                <a:srgbClr val="0000FF"/>
              </a:solidFill>
            </a:endParaRPr>
          </a:p>
          <a:p>
            <a:endParaRPr lang="en-GB" dirty="0">
              <a:solidFill>
                <a:srgbClr val="0000FF"/>
              </a:solidFill>
            </a:endParaRPr>
          </a:p>
          <a:p>
            <a:endParaRPr lang="en-GB" dirty="0">
              <a:solidFill>
                <a:srgbClr val="0000FF"/>
              </a:solidFill>
            </a:endParaRPr>
          </a:p>
          <a:p>
            <a:endParaRPr lang="en-GB" dirty="0">
              <a:solidFill>
                <a:srgbClr val="0000FF"/>
              </a:solidFill>
            </a:endParaRPr>
          </a:p>
          <a:p>
            <a:r>
              <a:rPr lang="en-GB" dirty="0">
                <a:solidFill>
                  <a:srgbClr val="0000FF"/>
                </a:solidFill>
              </a:rPr>
              <a:t>Coordinates and Name:</a:t>
            </a:r>
            <a:endParaRPr lang="en-US" dirty="0"/>
          </a:p>
          <a:p>
            <a:r>
              <a:rPr lang="en-GB" dirty="0"/>
              <a:t>No Entry: (-1, -1)</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r>
              <a:rPr lang="en-GB" dirty="0"/>
              <a:t>Challenge problem - Discussion</a:t>
            </a:r>
            <a:endParaRPr dirty="0"/>
          </a:p>
        </p:txBody>
      </p:sp>
      <p:sp>
        <p:nvSpPr>
          <p:cNvPr id="215" name="Google Shape;215;p37"/>
          <p:cNvSpPr txBox="1"/>
          <p:nvPr/>
        </p:nvSpPr>
        <p:spPr>
          <a:xfrm>
            <a:off x="675357" y="1134466"/>
            <a:ext cx="7652500" cy="3172800"/>
          </a:xfrm>
          <a:prstGeom prst="rect">
            <a:avLst/>
          </a:prstGeom>
          <a:noFill/>
          <a:ln>
            <a:noFill/>
          </a:ln>
        </p:spPr>
        <p:txBody>
          <a:bodyPr spcFirstLastPara="1" wrap="square" lIns="91425" tIns="91425" rIns="91425" bIns="91425" anchor="ctr" anchorCtr="0">
            <a:noAutofit/>
          </a:bodyPr>
          <a:lstStyle/>
          <a:p>
            <a:r>
              <a:rPr lang="en-GB" dirty="0">
                <a:solidFill>
                  <a:srgbClr val="0000FF"/>
                </a:solidFill>
              </a:rPr>
              <a:t>Analyse why using the same function utilized for ps2-5-a-1or ps2-5-a-2 fails to generate good results on ps2-5-a-3 as well. Also discuss the techniques you utilized for recognizing traffic signs in real world images.</a:t>
            </a:r>
            <a:endParaRPr lang="en-GB" dirty="0" err="1">
              <a:solidFill>
                <a:srgbClr val="0000FF"/>
              </a:solidFill>
            </a:endParaRPr>
          </a:p>
          <a:p>
            <a:endParaRPr lang="en-GB" dirty="0">
              <a:solidFill>
                <a:srgbClr val="0000FF"/>
              </a:solidFill>
            </a:endParaRP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929380460"/>
      </p:ext>
    </p:extLst>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Light Gradient</vt:lpstr>
      <vt:lpstr>PowerPoint Presentation</vt:lpstr>
      <vt:lpstr>Computer Vision  (TERM YEAR) Problem Set #2</vt:lpstr>
      <vt:lpstr>Challenge problem </vt:lpstr>
      <vt:lpstr>Challenge problem </vt:lpstr>
      <vt:lpstr>Challenge problem</vt:lpstr>
      <vt:lpstr>Challenge problem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61</cp:revision>
  <dcterms:modified xsi:type="dcterms:W3CDTF">2021-01-30T03:49:52Z</dcterms:modified>
</cp:coreProperties>
</file>