
<file path=[Content_Types].xml><?xml version="1.0" encoding="utf-8"?>
<Types xmlns="http://schemas.openxmlformats.org/package/2006/content-types">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4" r:id="rId1"/>
  </p:sldMasterIdLst>
  <p:notesMasterIdLst>
    <p:notesMasterId r:id="rId17"/>
  </p:notesMasterIdLst>
  <p:sldIdLst>
    <p:sldId id="256" r:id="rId2"/>
    <p:sldId id="257" r:id="rId3"/>
    <p:sldId id="277" r:id="rId4"/>
    <p:sldId id="278" r:id="rId5"/>
    <p:sldId id="279" r:id="rId6"/>
    <p:sldId id="280" r:id="rId7"/>
    <p:sldId id="281" r:id="rId8"/>
    <p:sldId id="282" r:id="rId9"/>
    <p:sldId id="283" r:id="rId10"/>
    <p:sldId id="284" r:id="rId11"/>
    <p:sldId id="285" r:id="rId12"/>
    <p:sldId id="286" r:id="rId13"/>
    <p:sldId id="287" r:id="rId14"/>
    <p:sldId id="288" r:id="rId15"/>
    <p:sldId id="289" r:id="rId16"/>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203" d="100"/>
          <a:sy n="203" d="100"/>
        </p:scale>
        <p:origin x="594"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
        <p:cNvGrpSpPr/>
        <p:nvPr/>
      </p:nvGrpSpPr>
      <p:grpSpPr>
        <a:xfrm>
          <a:off x="0" y="0"/>
          <a:ext cx="0" cy="0"/>
          <a:chOff x="0" y="0"/>
          <a:chExt cx="0" cy="0"/>
        </a:xfrm>
      </p:grpSpPr>
      <p:sp>
        <p:nvSpPr>
          <p:cNvPr id="31" name="Google Shape;31;g4eb78e73b2_0_0: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 name="Google Shape;32;g4eb78e73b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2803cce7fd_0_176: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2803cce7fd_0_1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18e207e67c_0_0: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18e207e67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2803cce7fd_0_183: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2803cce7fd_0_1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2803cce7fd_0_210: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g2803cce7fd_0_2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2803cce7fd_0_217: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 name="Google Shape;283;g2803cce7fd_0_2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g2803cce7fd_0_204: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1" name="Google Shape;291;g2803cce7fd_0_2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
        <p:cNvGrpSpPr/>
        <p:nvPr/>
      </p:nvGrpSpPr>
      <p:grpSpPr>
        <a:xfrm>
          <a:off x="0" y="0"/>
          <a:ext cx="0" cy="0"/>
          <a:chOff x="0" y="0"/>
          <a:chExt cx="0" cy="0"/>
        </a:xfrm>
      </p:grpSpPr>
      <p:sp>
        <p:nvSpPr>
          <p:cNvPr id="37" name="Google Shape;37;p: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 name="Google Shape;3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2803cce7fd_0_134: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2803cce7fd_0_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2803cce7fd_0_141: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2803cce7fd_0_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2803cce7fd_0_148: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2803cce7fd_0_1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2803cce7fd_0_155: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2803cce7fd_0_1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2901d7fb1f_1_0: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g2901d7fb1f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2803cce7fd_0_162: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2803cce7fd_0_1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2803cce7fd_0_169: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g2803cce7fd_0_1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subTitle" idx="1"/>
          </p:nvPr>
        </p:nvSpPr>
        <p:spPr>
          <a:xfrm>
            <a:off x="685800" y="2840053"/>
            <a:ext cx="7772400" cy="7848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dk2"/>
              </a:buClr>
              <a:buSzPts val="3000"/>
              <a:buNone/>
              <a:defRPr>
                <a:solidFill>
                  <a:schemeClr val="dk2"/>
                </a:solidFill>
              </a:defRPr>
            </a:lvl1pPr>
            <a:lvl2pPr lvl="1" algn="ctr">
              <a:spcBef>
                <a:spcPts val="0"/>
              </a:spcBef>
              <a:spcAft>
                <a:spcPts val="0"/>
              </a:spcAft>
              <a:buClr>
                <a:schemeClr val="dk2"/>
              </a:buClr>
              <a:buSzPts val="3000"/>
              <a:buNone/>
              <a:defRPr sz="3000">
                <a:solidFill>
                  <a:schemeClr val="dk2"/>
                </a:solidFill>
              </a:defRPr>
            </a:lvl2pPr>
            <a:lvl3pPr lvl="2" algn="ctr">
              <a:spcBef>
                <a:spcPts val="0"/>
              </a:spcBef>
              <a:spcAft>
                <a:spcPts val="0"/>
              </a:spcAft>
              <a:buClr>
                <a:schemeClr val="dk2"/>
              </a:buClr>
              <a:buSzPts val="3000"/>
              <a:buNone/>
              <a:defRPr sz="3000">
                <a:solidFill>
                  <a:schemeClr val="dk2"/>
                </a:solidFill>
              </a:defRPr>
            </a:lvl3pPr>
            <a:lvl4pPr lvl="3" algn="ctr">
              <a:spcBef>
                <a:spcPts val="0"/>
              </a:spcBef>
              <a:spcAft>
                <a:spcPts val="0"/>
              </a:spcAft>
              <a:buClr>
                <a:schemeClr val="dk2"/>
              </a:buClr>
              <a:buSzPts val="3000"/>
              <a:buNone/>
              <a:defRPr sz="3000">
                <a:solidFill>
                  <a:schemeClr val="dk2"/>
                </a:solidFill>
              </a:defRPr>
            </a:lvl4pPr>
            <a:lvl5pPr lvl="4" algn="ctr">
              <a:spcBef>
                <a:spcPts val="0"/>
              </a:spcBef>
              <a:spcAft>
                <a:spcPts val="0"/>
              </a:spcAft>
              <a:buClr>
                <a:schemeClr val="dk2"/>
              </a:buClr>
              <a:buSzPts val="3000"/>
              <a:buNone/>
              <a:defRPr sz="3000">
                <a:solidFill>
                  <a:schemeClr val="dk2"/>
                </a:solidFill>
              </a:defRPr>
            </a:lvl5pPr>
            <a:lvl6pPr lvl="5" algn="ctr">
              <a:spcBef>
                <a:spcPts val="0"/>
              </a:spcBef>
              <a:spcAft>
                <a:spcPts val="0"/>
              </a:spcAft>
              <a:buClr>
                <a:schemeClr val="dk2"/>
              </a:buClr>
              <a:buSzPts val="3000"/>
              <a:buNone/>
              <a:defRPr sz="3000">
                <a:solidFill>
                  <a:schemeClr val="dk2"/>
                </a:solidFill>
              </a:defRPr>
            </a:lvl6pPr>
            <a:lvl7pPr lvl="6" algn="ctr">
              <a:spcBef>
                <a:spcPts val="0"/>
              </a:spcBef>
              <a:spcAft>
                <a:spcPts val="0"/>
              </a:spcAft>
              <a:buClr>
                <a:schemeClr val="dk2"/>
              </a:buClr>
              <a:buSzPts val="3000"/>
              <a:buNone/>
              <a:defRPr sz="3000">
                <a:solidFill>
                  <a:schemeClr val="dk2"/>
                </a:solidFill>
              </a:defRPr>
            </a:lvl7pPr>
            <a:lvl8pPr lvl="7" algn="ctr">
              <a:spcBef>
                <a:spcPts val="0"/>
              </a:spcBef>
              <a:spcAft>
                <a:spcPts val="0"/>
              </a:spcAft>
              <a:buClr>
                <a:schemeClr val="dk2"/>
              </a:buClr>
              <a:buSzPts val="3000"/>
              <a:buNone/>
              <a:defRPr sz="3000">
                <a:solidFill>
                  <a:schemeClr val="dk2"/>
                </a:solidFill>
              </a:defRPr>
            </a:lvl8pPr>
            <a:lvl9pPr lvl="8" algn="ctr">
              <a:spcBef>
                <a:spcPts val="0"/>
              </a:spcBef>
              <a:spcAft>
                <a:spcPts val="0"/>
              </a:spcAft>
              <a:buClr>
                <a:schemeClr val="dk2"/>
              </a:buClr>
              <a:buSzPts val="3000"/>
              <a:buNone/>
              <a:defRPr sz="3000">
                <a:solidFill>
                  <a:schemeClr val="dk2"/>
                </a:solidFill>
              </a:defRPr>
            </a:lvl9pPr>
          </a:lstStyle>
          <a:p>
            <a:endParaRPr/>
          </a:p>
        </p:txBody>
      </p:sp>
      <p:sp>
        <p:nvSpPr>
          <p:cNvPr id="11" name="Google Shape;11;p2"/>
          <p:cNvSpPr txBox="1">
            <a:spLocks noGrp="1"/>
          </p:cNvSpPr>
          <p:nvPr>
            <p:ph type="ctrTitle"/>
          </p:nvPr>
        </p:nvSpPr>
        <p:spPr>
          <a:xfrm>
            <a:off x="685800" y="1583342"/>
            <a:ext cx="7772400" cy="1159800"/>
          </a:xfrm>
          <a:prstGeom prst="rect">
            <a:avLst/>
          </a:prstGeom>
        </p:spPr>
        <p:txBody>
          <a:bodyPr spcFirstLastPara="1" wrap="square" lIns="91425" tIns="91425" rIns="91425" bIns="91425" anchor="b" anchorCtr="0">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2" name="Google Shape;12;p2"/>
          <p:cNvSpPr txBox="1">
            <a:spLocks noGrp="1"/>
          </p:cNvSpPr>
          <p:nvPr>
            <p:ph type="sldNum" idx="12"/>
          </p:nvPr>
        </p:nvSpPr>
        <p:spPr>
          <a:xfrm>
            <a:off x="8556791"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15" name="Google Shape;15;p3"/>
          <p:cNvSpPr txBox="1">
            <a:spLocks noGrp="1"/>
          </p:cNvSpPr>
          <p:nvPr>
            <p:ph type="body" idx="1"/>
          </p:nvPr>
        </p:nvSpPr>
        <p:spPr>
          <a:xfrm>
            <a:off x="457200" y="1200150"/>
            <a:ext cx="8229600" cy="3725700"/>
          </a:xfrm>
          <a:prstGeom prst="rect">
            <a:avLst/>
          </a:prstGeom>
        </p:spPr>
        <p:txBody>
          <a:bodyPr spcFirstLastPara="1" wrap="square" lIns="91425" tIns="91425" rIns="91425" bIns="91425" anchor="t" anchorCtr="0">
            <a:noAutofit/>
          </a:bodyPr>
          <a:lstStyle>
            <a:lvl1pPr marL="457200" lvl="0" indent="-419100">
              <a:spcBef>
                <a:spcPts val="600"/>
              </a:spcBef>
              <a:spcAft>
                <a:spcPts val="0"/>
              </a:spcAft>
              <a:buSzPts val="30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16" name="Google Shape;16;p3"/>
          <p:cNvSpPr txBox="1">
            <a:spLocks noGrp="1"/>
          </p:cNvSpPr>
          <p:nvPr>
            <p:ph type="sldNum" idx="12"/>
          </p:nvPr>
        </p:nvSpPr>
        <p:spPr>
          <a:xfrm>
            <a:off x="8556791"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19" name="Google Shape;19;p4"/>
          <p:cNvSpPr txBox="1">
            <a:spLocks noGrp="1"/>
          </p:cNvSpPr>
          <p:nvPr>
            <p:ph type="body" idx="1"/>
          </p:nvPr>
        </p:nvSpPr>
        <p:spPr>
          <a:xfrm>
            <a:off x="457200" y="1200150"/>
            <a:ext cx="3994500" cy="3725700"/>
          </a:xfrm>
          <a:prstGeom prst="rect">
            <a:avLst/>
          </a:prstGeom>
        </p:spPr>
        <p:txBody>
          <a:bodyPr spcFirstLastPara="1" wrap="square" lIns="91425" tIns="91425" rIns="91425" bIns="91425" anchor="t" anchorCtr="0">
            <a:noAutofit/>
          </a:bodyPr>
          <a:lstStyle>
            <a:lvl1pPr marL="457200" lvl="0" indent="-419100">
              <a:spcBef>
                <a:spcPts val="600"/>
              </a:spcBef>
              <a:spcAft>
                <a:spcPts val="0"/>
              </a:spcAft>
              <a:buSzPts val="30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20" name="Google Shape;20;p4"/>
          <p:cNvSpPr txBox="1">
            <a:spLocks noGrp="1"/>
          </p:cNvSpPr>
          <p:nvPr>
            <p:ph type="body" idx="2"/>
          </p:nvPr>
        </p:nvSpPr>
        <p:spPr>
          <a:xfrm>
            <a:off x="4692274" y="1200150"/>
            <a:ext cx="3994500" cy="3725700"/>
          </a:xfrm>
          <a:prstGeom prst="rect">
            <a:avLst/>
          </a:prstGeom>
        </p:spPr>
        <p:txBody>
          <a:bodyPr spcFirstLastPara="1" wrap="square" lIns="91425" tIns="91425" rIns="91425" bIns="91425" anchor="t" anchorCtr="0">
            <a:noAutofit/>
          </a:bodyPr>
          <a:lstStyle>
            <a:lvl1pPr marL="457200" lvl="0" indent="-419100">
              <a:spcBef>
                <a:spcPts val="600"/>
              </a:spcBef>
              <a:spcAft>
                <a:spcPts val="0"/>
              </a:spcAft>
              <a:buSzPts val="30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21" name="Google Shape;21;p4"/>
          <p:cNvSpPr txBox="1">
            <a:spLocks noGrp="1"/>
          </p:cNvSpPr>
          <p:nvPr>
            <p:ph type="sldNum" idx="12"/>
          </p:nvPr>
        </p:nvSpPr>
        <p:spPr>
          <a:xfrm>
            <a:off x="8556791"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2"/>
        <p:cNvGrpSpPr/>
        <p:nvPr/>
      </p:nvGrpSpPr>
      <p:grpSpPr>
        <a:xfrm>
          <a:off x="0" y="0"/>
          <a:ext cx="0" cy="0"/>
          <a:chOff x="0" y="0"/>
          <a:chExt cx="0" cy="0"/>
        </a:xfrm>
      </p:grpSpPr>
      <p:sp>
        <p:nvSpPr>
          <p:cNvPr id="23" name="Google Shape;23;p5"/>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24" name="Google Shape;24;p5"/>
          <p:cNvSpPr txBox="1">
            <a:spLocks noGrp="1"/>
          </p:cNvSpPr>
          <p:nvPr>
            <p:ph type="sldNum" idx="12"/>
          </p:nvPr>
        </p:nvSpPr>
        <p:spPr>
          <a:xfrm>
            <a:off x="8556791"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25"/>
        <p:cNvGrpSpPr/>
        <p:nvPr/>
      </p:nvGrpSpPr>
      <p:grpSpPr>
        <a:xfrm>
          <a:off x="0" y="0"/>
          <a:ext cx="0" cy="0"/>
          <a:chOff x="0" y="0"/>
          <a:chExt cx="0" cy="0"/>
        </a:xfrm>
      </p:grpSpPr>
      <p:sp>
        <p:nvSpPr>
          <p:cNvPr id="26" name="Google Shape;26;p6"/>
          <p:cNvSpPr txBox="1">
            <a:spLocks noGrp="1"/>
          </p:cNvSpPr>
          <p:nvPr>
            <p:ph type="body" idx="1"/>
          </p:nvPr>
        </p:nvSpPr>
        <p:spPr>
          <a:xfrm>
            <a:off x="457200" y="4406309"/>
            <a:ext cx="8229600" cy="519600"/>
          </a:xfrm>
          <a:prstGeom prst="rect">
            <a:avLst/>
          </a:prstGeom>
        </p:spPr>
        <p:txBody>
          <a:bodyPr spcFirstLastPara="1" wrap="square" lIns="91425" tIns="91425" rIns="91425" bIns="91425" anchor="t" anchorCtr="0">
            <a:noAutofit/>
          </a:bodyPr>
          <a:lstStyle>
            <a:lvl1pPr marL="457200" lvl="0" indent="-228600" algn="ctr">
              <a:spcBef>
                <a:spcPts val="0"/>
              </a:spcBef>
              <a:spcAft>
                <a:spcPts val="0"/>
              </a:spcAft>
              <a:buClr>
                <a:schemeClr val="dk1"/>
              </a:buClr>
              <a:buSzPts val="1800"/>
              <a:buNone/>
              <a:defRPr sz="1800">
                <a:solidFill>
                  <a:schemeClr val="dk1"/>
                </a:solidFill>
              </a:defRPr>
            </a:lvl1pPr>
          </a:lstStyle>
          <a:p>
            <a:endParaRPr/>
          </a:p>
        </p:txBody>
      </p:sp>
      <p:sp>
        <p:nvSpPr>
          <p:cNvPr id="27" name="Google Shape;27;p6"/>
          <p:cNvSpPr txBox="1">
            <a:spLocks noGrp="1"/>
          </p:cNvSpPr>
          <p:nvPr>
            <p:ph type="sldNum" idx="12"/>
          </p:nvPr>
        </p:nvSpPr>
        <p:spPr>
          <a:xfrm>
            <a:off x="8556791"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8"/>
        <p:cNvGrpSpPr/>
        <p:nvPr/>
      </p:nvGrpSpPr>
      <p:grpSpPr>
        <a:xfrm>
          <a:off x="0" y="0"/>
          <a:ext cx="0" cy="0"/>
          <a:chOff x="0" y="0"/>
          <a:chExt cx="0" cy="0"/>
        </a:xfrm>
      </p:grpSpPr>
      <p:sp>
        <p:nvSpPr>
          <p:cNvPr id="29" name="Google Shape;29;p7"/>
          <p:cNvSpPr txBox="1">
            <a:spLocks noGrp="1"/>
          </p:cNvSpPr>
          <p:nvPr>
            <p:ph type="sldNum" idx="12"/>
          </p:nvPr>
        </p:nvSpPr>
        <p:spPr>
          <a:xfrm>
            <a:off x="8556791"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light-gradient">
    <p:bg>
      <p:bgPr>
        <a:gradFill>
          <a:gsLst>
            <a:gs pos="0">
              <a:schemeClr val="lt1"/>
            </a:gs>
            <a:gs pos="30000">
              <a:schemeClr val="lt1"/>
            </a:gs>
            <a:gs pos="100000">
              <a:schemeClr val="lt2"/>
            </a:gs>
          </a:gsLst>
          <a:path path="circle">
            <a:fillToRect l="50000" t="50000" r="50000" b="50000"/>
          </a:path>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205978"/>
            <a:ext cx="8229600" cy="8574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dk1"/>
              </a:buClr>
              <a:buSzPts val="3600"/>
              <a:buNone/>
              <a:defRPr sz="3600" b="1">
                <a:solidFill>
                  <a:schemeClr val="dk1"/>
                </a:solidFill>
              </a:defRPr>
            </a:lvl1pPr>
            <a:lvl2pPr lvl="1">
              <a:spcBef>
                <a:spcPts val="0"/>
              </a:spcBef>
              <a:spcAft>
                <a:spcPts val="0"/>
              </a:spcAft>
              <a:buClr>
                <a:schemeClr val="dk1"/>
              </a:buClr>
              <a:buSzPts val="3600"/>
              <a:buNone/>
              <a:defRPr sz="3600" b="1">
                <a:solidFill>
                  <a:schemeClr val="dk1"/>
                </a:solidFill>
              </a:defRPr>
            </a:lvl2pPr>
            <a:lvl3pPr lvl="2">
              <a:spcBef>
                <a:spcPts val="0"/>
              </a:spcBef>
              <a:spcAft>
                <a:spcPts val="0"/>
              </a:spcAft>
              <a:buClr>
                <a:schemeClr val="dk1"/>
              </a:buClr>
              <a:buSzPts val="3600"/>
              <a:buNone/>
              <a:defRPr sz="3600" b="1">
                <a:solidFill>
                  <a:schemeClr val="dk1"/>
                </a:solidFill>
              </a:defRPr>
            </a:lvl3pPr>
            <a:lvl4pPr lvl="3">
              <a:spcBef>
                <a:spcPts val="0"/>
              </a:spcBef>
              <a:spcAft>
                <a:spcPts val="0"/>
              </a:spcAft>
              <a:buClr>
                <a:schemeClr val="dk1"/>
              </a:buClr>
              <a:buSzPts val="3600"/>
              <a:buNone/>
              <a:defRPr sz="3600" b="1">
                <a:solidFill>
                  <a:schemeClr val="dk1"/>
                </a:solidFill>
              </a:defRPr>
            </a:lvl4pPr>
            <a:lvl5pPr lvl="4">
              <a:spcBef>
                <a:spcPts val="0"/>
              </a:spcBef>
              <a:spcAft>
                <a:spcPts val="0"/>
              </a:spcAft>
              <a:buClr>
                <a:schemeClr val="dk1"/>
              </a:buClr>
              <a:buSzPts val="3600"/>
              <a:buNone/>
              <a:defRPr sz="3600" b="1">
                <a:solidFill>
                  <a:schemeClr val="dk1"/>
                </a:solidFill>
              </a:defRPr>
            </a:lvl5pPr>
            <a:lvl6pPr lvl="5">
              <a:spcBef>
                <a:spcPts val="0"/>
              </a:spcBef>
              <a:spcAft>
                <a:spcPts val="0"/>
              </a:spcAft>
              <a:buClr>
                <a:schemeClr val="dk1"/>
              </a:buClr>
              <a:buSzPts val="3600"/>
              <a:buNone/>
              <a:defRPr sz="3600" b="1">
                <a:solidFill>
                  <a:schemeClr val="dk1"/>
                </a:solidFill>
              </a:defRPr>
            </a:lvl6pPr>
            <a:lvl7pPr lvl="6">
              <a:spcBef>
                <a:spcPts val="0"/>
              </a:spcBef>
              <a:spcAft>
                <a:spcPts val="0"/>
              </a:spcAft>
              <a:buClr>
                <a:schemeClr val="dk1"/>
              </a:buClr>
              <a:buSzPts val="3600"/>
              <a:buNone/>
              <a:defRPr sz="3600" b="1">
                <a:solidFill>
                  <a:schemeClr val="dk1"/>
                </a:solidFill>
              </a:defRPr>
            </a:lvl7pPr>
            <a:lvl8pPr lvl="7">
              <a:spcBef>
                <a:spcPts val="0"/>
              </a:spcBef>
              <a:spcAft>
                <a:spcPts val="0"/>
              </a:spcAft>
              <a:buClr>
                <a:schemeClr val="dk1"/>
              </a:buClr>
              <a:buSzPts val="3600"/>
              <a:buNone/>
              <a:defRPr sz="3600" b="1">
                <a:solidFill>
                  <a:schemeClr val="dk1"/>
                </a:solidFill>
              </a:defRPr>
            </a:lvl8pPr>
            <a:lvl9pPr lvl="8">
              <a:spcBef>
                <a:spcPts val="0"/>
              </a:spcBef>
              <a:spcAft>
                <a:spcPts val="0"/>
              </a:spcAft>
              <a:buClr>
                <a:schemeClr val="dk1"/>
              </a:buClr>
              <a:buSzPts val="3600"/>
              <a:buNone/>
              <a:defRPr sz="3600" b="1">
                <a:solidFill>
                  <a:schemeClr val="dk1"/>
                </a:solidFill>
              </a:defRPr>
            </a:lvl9pPr>
          </a:lstStyle>
          <a:p>
            <a:endParaRPr/>
          </a:p>
        </p:txBody>
      </p:sp>
      <p:sp>
        <p:nvSpPr>
          <p:cNvPr id="7" name="Google Shape;7;p1"/>
          <p:cNvSpPr txBox="1">
            <a:spLocks noGrp="1"/>
          </p:cNvSpPr>
          <p:nvPr>
            <p:ph type="body" idx="1"/>
          </p:nvPr>
        </p:nvSpPr>
        <p:spPr>
          <a:xfrm>
            <a:off x="457200" y="1200150"/>
            <a:ext cx="8229600" cy="3725700"/>
          </a:xfrm>
          <a:prstGeom prst="rect">
            <a:avLst/>
          </a:prstGeom>
          <a:noFill/>
          <a:ln>
            <a:noFill/>
          </a:ln>
        </p:spPr>
        <p:txBody>
          <a:bodyPr spcFirstLastPara="1" wrap="square" lIns="91425" tIns="91425" rIns="91425" bIns="91425" anchor="t" anchorCtr="0">
            <a:noAutofit/>
          </a:bodyPr>
          <a:lstStyle>
            <a:lvl1pPr marL="457200" lvl="0" indent="-419100">
              <a:spcBef>
                <a:spcPts val="600"/>
              </a:spcBef>
              <a:spcAft>
                <a:spcPts val="0"/>
              </a:spcAft>
              <a:buSzPts val="3000"/>
              <a:buChar char="●"/>
              <a:defRPr sz="3000"/>
            </a:lvl1pPr>
            <a:lvl2pPr marL="914400" lvl="1" indent="-381000">
              <a:spcBef>
                <a:spcPts val="0"/>
              </a:spcBef>
              <a:spcAft>
                <a:spcPts val="0"/>
              </a:spcAft>
              <a:buSzPts val="2400"/>
              <a:buChar char="○"/>
              <a:defRPr sz="2400"/>
            </a:lvl2pPr>
            <a:lvl3pPr marL="1371600" lvl="2" indent="-381000">
              <a:spcBef>
                <a:spcPts val="0"/>
              </a:spcBef>
              <a:spcAft>
                <a:spcPts val="0"/>
              </a:spcAft>
              <a:buSzPts val="2400"/>
              <a:buChar char="■"/>
              <a:defRPr sz="24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endParaRPr/>
          </a:p>
        </p:txBody>
      </p:sp>
      <p:sp>
        <p:nvSpPr>
          <p:cNvPr id="8" name="Google Shape;8;p1"/>
          <p:cNvSpPr txBox="1">
            <a:spLocks noGrp="1"/>
          </p:cNvSpPr>
          <p:nvPr>
            <p:ph type="sldNum" idx="12"/>
          </p:nvPr>
        </p:nvSpPr>
        <p:spPr>
          <a:xfrm>
            <a:off x="8556791" y="4749851"/>
            <a:ext cx="548700" cy="393600"/>
          </a:xfrm>
          <a:prstGeom prst="rect">
            <a:avLst/>
          </a:prstGeom>
          <a:noFill/>
          <a:ln>
            <a:noFill/>
          </a:ln>
        </p:spPr>
        <p:txBody>
          <a:bodyPr spcFirstLastPara="1" wrap="square" lIns="91425" tIns="91425" rIns="91425" bIns="91425" anchor="ctr" anchorCtr="0">
            <a:noAutofit/>
          </a:bodyPr>
          <a:lstStyle>
            <a:lvl1pPr lvl="0" algn="r">
              <a:buNone/>
              <a:defRPr sz="1300">
                <a:solidFill>
                  <a:schemeClr val="dk1"/>
                </a:solidFill>
              </a:defRPr>
            </a:lvl1pPr>
            <a:lvl2pPr lvl="1" algn="r">
              <a:buNone/>
              <a:defRPr sz="1300">
                <a:solidFill>
                  <a:schemeClr val="dk1"/>
                </a:solidFill>
              </a:defRPr>
            </a:lvl2pPr>
            <a:lvl3pPr lvl="2" algn="r">
              <a:buNone/>
              <a:defRPr sz="1300">
                <a:solidFill>
                  <a:schemeClr val="dk1"/>
                </a:solidFill>
              </a:defRPr>
            </a:lvl3pPr>
            <a:lvl4pPr lvl="3" algn="r">
              <a:buNone/>
              <a:defRPr sz="1300">
                <a:solidFill>
                  <a:schemeClr val="dk1"/>
                </a:solidFill>
              </a:defRPr>
            </a:lvl4pPr>
            <a:lvl5pPr lvl="4" algn="r">
              <a:buNone/>
              <a:defRPr sz="1300">
                <a:solidFill>
                  <a:schemeClr val="dk1"/>
                </a:solidFill>
              </a:defRPr>
            </a:lvl5pPr>
            <a:lvl6pPr lvl="5" algn="r">
              <a:buNone/>
              <a:defRPr sz="1300">
                <a:solidFill>
                  <a:schemeClr val="dk1"/>
                </a:solidFill>
              </a:defRPr>
            </a:lvl6pPr>
            <a:lvl7pPr lvl="6" algn="r">
              <a:buNone/>
              <a:defRPr sz="1300">
                <a:solidFill>
                  <a:schemeClr val="dk1"/>
                </a:solidFill>
              </a:defRPr>
            </a:lvl7pPr>
            <a:lvl8pPr lvl="7" algn="r">
              <a:buNone/>
              <a:defRPr sz="1300">
                <a:solidFill>
                  <a:schemeClr val="dk1"/>
                </a:solidFill>
              </a:defRPr>
            </a:lvl8pPr>
            <a:lvl9pPr lvl="8" algn="r">
              <a:buNone/>
              <a:defRPr sz="1300">
                <a:solidFill>
                  <a:schemeClr val="dk1"/>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3"/>
        <p:cNvGrpSpPr/>
        <p:nvPr/>
      </p:nvGrpSpPr>
      <p:grpSpPr>
        <a:xfrm>
          <a:off x="0" y="0"/>
          <a:ext cx="0" cy="0"/>
          <a:chOff x="0" y="0"/>
          <a:chExt cx="0" cy="0"/>
        </a:xfrm>
      </p:grpSpPr>
      <p:sp>
        <p:nvSpPr>
          <p:cNvPr id="34" name="Google Shape;34;p8"/>
          <p:cNvSpPr txBox="1">
            <a:spLocks noGrp="1"/>
          </p:cNvSpPr>
          <p:nvPr>
            <p:ph type="subTitle" idx="1"/>
          </p:nvPr>
        </p:nvSpPr>
        <p:spPr>
          <a:xfrm>
            <a:off x="772875" y="358103"/>
            <a:ext cx="7772400" cy="78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a:t>Report Guidelines</a:t>
            </a:r>
            <a:endParaRPr b="1"/>
          </a:p>
        </p:txBody>
      </p:sp>
      <p:sp>
        <p:nvSpPr>
          <p:cNvPr id="35" name="Google Shape;35;p8"/>
          <p:cNvSpPr txBox="1"/>
          <p:nvPr/>
        </p:nvSpPr>
        <p:spPr>
          <a:xfrm>
            <a:off x="275775" y="1030525"/>
            <a:ext cx="8708700" cy="38316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a:t>As this course will be using Gradescope to grade reports, the number of slides needs to match with the template that we provide. It is imperative that you provide the answers in the designated space. Please do not change the template or add additional slides. Assignments will not be graded if answers appear in the wrong location.</a:t>
            </a:r>
            <a:br>
              <a:rPr lang="en"/>
            </a:br>
            <a:endParaRPr/>
          </a:p>
          <a:p>
            <a:pPr marL="457200" lvl="0" indent="-317500" algn="l" rtl="0">
              <a:spcBef>
                <a:spcPts val="0"/>
              </a:spcBef>
              <a:spcAft>
                <a:spcPts val="0"/>
              </a:spcAft>
              <a:buSzPts val="1400"/>
              <a:buChar char="●"/>
            </a:pPr>
            <a:r>
              <a:rPr lang="en"/>
              <a:t>Each image should be 2MB or lesser before being pasted in the template. This is done to reduce file size and make grading easier.</a:t>
            </a:r>
            <a:br>
              <a:rPr lang="en"/>
            </a:br>
            <a:endParaRPr/>
          </a:p>
          <a:p>
            <a:pPr marL="457200" lvl="0" indent="-317500" algn="l" rtl="0">
              <a:spcBef>
                <a:spcPts val="0"/>
              </a:spcBef>
              <a:spcAft>
                <a:spcPts val="0"/>
              </a:spcAft>
              <a:buSzPts val="1400"/>
              <a:buChar char="●"/>
            </a:pPr>
            <a:r>
              <a:rPr lang="en"/>
              <a:t>Questions will be in blue. Please </a:t>
            </a:r>
            <a:r>
              <a:rPr lang="en" b="1"/>
              <a:t>do not remove</a:t>
            </a:r>
            <a:r>
              <a:rPr lang="en"/>
              <a:t> the questions from the slides. </a:t>
            </a:r>
            <a:br>
              <a:rPr lang="en"/>
            </a:br>
            <a:endParaRPr/>
          </a:p>
          <a:p>
            <a:pPr marL="457200" lvl="0" indent="-317500" algn="l" rtl="0">
              <a:spcBef>
                <a:spcPts val="0"/>
              </a:spcBef>
              <a:spcAft>
                <a:spcPts val="0"/>
              </a:spcAft>
              <a:buSzPts val="1400"/>
              <a:buChar char="●"/>
            </a:pPr>
            <a:r>
              <a:rPr lang="en"/>
              <a:t>We expect thoughtful answers that provide clear explanations.  Short, one line answers will not receive the full score. Your answers should ideally fit in the space provided. </a:t>
            </a:r>
            <a:br>
              <a:rPr lang="en"/>
            </a:br>
            <a:endParaRPr/>
          </a:p>
          <a:p>
            <a:pPr marL="457200" lvl="0" indent="-317500" algn="l" rtl="0">
              <a:spcBef>
                <a:spcPts val="0"/>
              </a:spcBef>
              <a:spcAft>
                <a:spcPts val="0"/>
              </a:spcAft>
              <a:buSzPts val="1400"/>
              <a:buChar char="●"/>
            </a:pPr>
            <a:r>
              <a:rPr lang="en"/>
              <a:t>When you are done, convert your template report to a PDF and then check it to see if it looks okay! Students often end up with lines cut off on slide bottoms.  We can only grade what appears in the report.</a:t>
            </a:r>
            <a:endParaRPr/>
          </a:p>
          <a:p>
            <a:pPr marL="457200" lvl="0" indent="0" algn="l" rtl="0">
              <a:spcBef>
                <a:spcPts val="0"/>
              </a:spcBef>
              <a:spcAft>
                <a:spcPts val="0"/>
              </a:spcAft>
              <a:buNone/>
            </a:pPr>
            <a:r>
              <a:rPr lang="en" b="1" u="sng"/>
              <a:t>				</a:t>
            </a:r>
            <a:r>
              <a:rPr lang="en" b="1" u="sng">
                <a:solidFill>
                  <a:srgbClr val="FF0000"/>
                </a:solidFill>
              </a:rPr>
              <a:t>DELETE THIS SLIDE BEFORE YOU SUBMIT</a:t>
            </a:r>
            <a:endParaRPr b="1" u="sng">
              <a:solidFill>
                <a:srgbClr val="FF0000"/>
              </a:solidFill>
            </a:endParaRPr>
          </a:p>
          <a:p>
            <a:pPr marL="1371600" lvl="0" indent="457200" algn="l" rtl="0">
              <a:spcBef>
                <a:spcPts val="0"/>
              </a:spcBef>
              <a:spcAft>
                <a:spcPts val="0"/>
              </a:spcAft>
              <a:buNone/>
            </a:pPr>
            <a:endParaRPr>
              <a:solidFill>
                <a:srgbClr val="FF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36"/>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5: Tracking multiple targets (cont.)</a:t>
            </a:r>
            <a:endParaRPr/>
          </a:p>
        </p:txBody>
      </p:sp>
      <p:sp>
        <p:nvSpPr>
          <p:cNvPr id="255" name="Google Shape;255;p36"/>
          <p:cNvSpPr txBox="1"/>
          <p:nvPr/>
        </p:nvSpPr>
        <p:spPr>
          <a:xfrm>
            <a:off x="0" y="4944075"/>
            <a:ext cx="2567400" cy="199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000">
                <a:solidFill>
                  <a:srgbClr val="999999"/>
                </a:solidFill>
              </a:rPr>
              <a:t>Computer Vision @ GT</a:t>
            </a:r>
            <a:endParaRPr sz="1000">
              <a:solidFill>
                <a:srgbClr val="999999"/>
              </a:solidFill>
            </a:endParaRPr>
          </a:p>
        </p:txBody>
      </p:sp>
      <p:sp>
        <p:nvSpPr>
          <p:cNvPr id="256" name="Google Shape;256;p36"/>
          <p:cNvSpPr txBox="1"/>
          <p:nvPr/>
        </p:nvSpPr>
        <p:spPr>
          <a:xfrm>
            <a:off x="2412600" y="4313525"/>
            <a:ext cx="4318800" cy="5040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b="1">
                <a:solidFill>
                  <a:schemeClr val="dk1"/>
                </a:solidFill>
                <a:latin typeface="Calibri"/>
                <a:ea typeface="Calibri"/>
                <a:cs typeface="Calibri"/>
                <a:sym typeface="Calibri"/>
              </a:rPr>
              <a:t>ps5-5-a-3</a:t>
            </a:r>
            <a:endParaRPr b="1">
              <a:latin typeface="Calibri"/>
              <a:ea typeface="Calibri"/>
              <a:cs typeface="Calibri"/>
              <a:sym typeface="Calibri"/>
            </a:endParaRPr>
          </a:p>
        </p:txBody>
      </p:sp>
      <p:pic>
        <p:nvPicPr>
          <p:cNvPr id="257" name="Google Shape;257;p36"/>
          <p:cNvPicPr preferRelativeResize="0"/>
          <p:nvPr/>
        </p:nvPicPr>
        <p:blipFill>
          <a:blip r:embed="rId3">
            <a:alphaModFix/>
          </a:blip>
          <a:stretch>
            <a:fillRect/>
          </a:stretch>
        </p:blipFill>
        <p:spPr>
          <a:xfrm>
            <a:off x="2614150" y="1153975"/>
            <a:ext cx="3915698" cy="3068950"/>
          </a:xfrm>
          <a:prstGeom prst="rect">
            <a:avLst/>
          </a:prstGeom>
          <a:noFill/>
          <a:ln w="9525" cap="flat" cmpd="sng">
            <a:solidFill>
              <a:srgbClr val="666666"/>
            </a:solidFill>
            <a:prstDash val="solid"/>
            <a:round/>
            <a:headEnd type="none" w="sm" len="sm"/>
            <a:tailEnd type="none" w="sm" len="sm"/>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37"/>
          <p:cNvSpPr txBox="1">
            <a:spLocks noGrp="1"/>
          </p:cNvSpPr>
          <p:nvPr>
            <p:ph type="title"/>
          </p:nvPr>
        </p:nvSpPr>
        <p:spPr>
          <a:xfrm>
            <a:off x="457200" y="205975"/>
            <a:ext cx="85893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5: Text response</a:t>
            </a:r>
            <a:endParaRPr/>
          </a:p>
        </p:txBody>
      </p:sp>
      <p:sp>
        <p:nvSpPr>
          <p:cNvPr id="263" name="Google Shape;263;p37"/>
          <p:cNvSpPr txBox="1"/>
          <p:nvPr/>
        </p:nvSpPr>
        <p:spPr>
          <a:xfrm>
            <a:off x="0" y="4944075"/>
            <a:ext cx="2567400" cy="199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000">
                <a:solidFill>
                  <a:srgbClr val="999999"/>
                </a:solidFill>
              </a:rPr>
              <a:t>Computer Vision @ GT</a:t>
            </a:r>
            <a:endParaRPr sz="1000">
              <a:solidFill>
                <a:srgbClr val="999999"/>
              </a:solidFill>
            </a:endParaRPr>
          </a:p>
        </p:txBody>
      </p:sp>
      <p:sp>
        <p:nvSpPr>
          <p:cNvPr id="264" name="Google Shape;264;p37"/>
          <p:cNvSpPr txBox="1">
            <a:spLocks noGrp="1"/>
          </p:cNvSpPr>
          <p:nvPr>
            <p:ph type="body" idx="1"/>
          </p:nvPr>
        </p:nvSpPr>
        <p:spPr>
          <a:xfrm>
            <a:off x="457200" y="1200150"/>
            <a:ext cx="8229600" cy="3725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000" b="1">
                <a:solidFill>
                  <a:srgbClr val="0000FF"/>
                </a:solidFill>
              </a:rPr>
              <a:t>Describe what you did. How different it was to use a KF vs PF? Which one worked best and why? Include details about any modifications you had to apply to handle multiple targets.</a:t>
            </a:r>
            <a:endParaRPr sz="1000" b="1">
              <a:solidFill>
                <a:srgbClr val="0000FF"/>
              </a:solidFill>
            </a:endParaRPr>
          </a:p>
          <a:p>
            <a:pPr marL="0" lvl="0" indent="0" algn="l" rtl="0">
              <a:lnSpc>
                <a:spcPct val="115000"/>
              </a:lnSpc>
              <a:spcBef>
                <a:spcPts val="0"/>
              </a:spcBef>
              <a:spcAft>
                <a:spcPts val="0"/>
              </a:spcAft>
              <a:buNone/>
            </a:pPr>
            <a:endParaRPr sz="1000" b="1"/>
          </a:p>
          <a:p>
            <a:pPr marL="0" lvl="0" indent="0" algn="just" rtl="0">
              <a:lnSpc>
                <a:spcPct val="115000"/>
              </a:lnSpc>
              <a:spcBef>
                <a:spcPts val="0"/>
              </a:spcBef>
              <a:spcAft>
                <a:spcPts val="0"/>
              </a:spcAft>
              <a:buNone/>
            </a:pPr>
            <a:r>
              <a:rPr lang="en" sz="1000" b="1">
                <a:solidFill>
                  <a:schemeClr val="dk1"/>
                </a:solidFill>
              </a:rPr>
              <a:t>I think</a:t>
            </a:r>
            <a:endParaRPr sz="1000" b="1">
              <a:solidFill>
                <a:schemeClr val="dk1"/>
              </a:solidFill>
            </a:endParaRPr>
          </a:p>
          <a:p>
            <a:pPr marL="0" lvl="0" indent="0" algn="just" rtl="0">
              <a:lnSpc>
                <a:spcPct val="115000"/>
              </a:lnSpc>
              <a:spcBef>
                <a:spcPts val="0"/>
              </a:spcBef>
              <a:spcAft>
                <a:spcPts val="0"/>
              </a:spcAft>
              <a:buClr>
                <a:schemeClr val="dk1"/>
              </a:buClr>
              <a:buSzPts val="1100"/>
              <a:buFont typeface="Arial"/>
              <a:buNone/>
            </a:pPr>
            <a:r>
              <a:rPr lang="en" sz="1000" b="1">
                <a:solidFill>
                  <a:schemeClr val="dk1"/>
                </a:solidFill>
              </a:rPr>
              <a:t>my answer is ...</a:t>
            </a:r>
            <a:endParaRPr sz="1000" b="1"/>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38"/>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6: Challenge Problem</a:t>
            </a:r>
            <a:endParaRPr/>
          </a:p>
        </p:txBody>
      </p:sp>
      <p:sp>
        <p:nvSpPr>
          <p:cNvPr id="270" name="Google Shape;270;p38"/>
          <p:cNvSpPr txBox="1"/>
          <p:nvPr/>
        </p:nvSpPr>
        <p:spPr>
          <a:xfrm>
            <a:off x="0" y="4944075"/>
            <a:ext cx="2567400" cy="199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000">
                <a:solidFill>
                  <a:srgbClr val="999999"/>
                </a:solidFill>
              </a:rPr>
              <a:t>Computer Vision @ GT</a:t>
            </a:r>
            <a:endParaRPr sz="1000">
              <a:solidFill>
                <a:srgbClr val="999999"/>
              </a:solidFill>
            </a:endParaRPr>
          </a:p>
        </p:txBody>
      </p:sp>
      <p:sp>
        <p:nvSpPr>
          <p:cNvPr id="271" name="Google Shape;271;p38"/>
          <p:cNvSpPr txBox="1"/>
          <p:nvPr/>
        </p:nvSpPr>
        <p:spPr>
          <a:xfrm>
            <a:off x="2412600" y="4313525"/>
            <a:ext cx="4318800" cy="5040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b="1">
                <a:solidFill>
                  <a:schemeClr val="dk1"/>
                </a:solidFill>
                <a:latin typeface="Calibri"/>
                <a:ea typeface="Calibri"/>
                <a:cs typeface="Calibri"/>
                <a:sym typeface="Calibri"/>
              </a:rPr>
              <a:t>ps5-6-a-1</a:t>
            </a:r>
            <a:endParaRPr b="1">
              <a:latin typeface="Calibri"/>
              <a:ea typeface="Calibri"/>
              <a:cs typeface="Calibri"/>
              <a:sym typeface="Calibri"/>
            </a:endParaRPr>
          </a:p>
        </p:txBody>
      </p:sp>
      <p:pic>
        <p:nvPicPr>
          <p:cNvPr id="272" name="Google Shape;272;p38"/>
          <p:cNvPicPr preferRelativeResize="0"/>
          <p:nvPr/>
        </p:nvPicPr>
        <p:blipFill>
          <a:blip r:embed="rId3">
            <a:alphaModFix/>
          </a:blip>
          <a:stretch>
            <a:fillRect/>
          </a:stretch>
        </p:blipFill>
        <p:spPr>
          <a:xfrm>
            <a:off x="2614150" y="1153975"/>
            <a:ext cx="3915698" cy="3068950"/>
          </a:xfrm>
          <a:prstGeom prst="rect">
            <a:avLst/>
          </a:prstGeom>
          <a:noFill/>
          <a:ln w="9525" cap="flat" cmpd="sng">
            <a:solidFill>
              <a:srgbClr val="666666"/>
            </a:solidFill>
            <a:prstDash val="solid"/>
            <a:round/>
            <a:headEnd type="none" w="sm" len="sm"/>
            <a:tailEnd type="none" w="sm" len="sm"/>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39"/>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6: Challenge Problem (cont.)</a:t>
            </a:r>
            <a:endParaRPr/>
          </a:p>
        </p:txBody>
      </p:sp>
      <p:sp>
        <p:nvSpPr>
          <p:cNvPr id="278" name="Google Shape;278;p39"/>
          <p:cNvSpPr txBox="1"/>
          <p:nvPr/>
        </p:nvSpPr>
        <p:spPr>
          <a:xfrm>
            <a:off x="0" y="4944075"/>
            <a:ext cx="2567400" cy="199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000">
                <a:solidFill>
                  <a:srgbClr val="999999"/>
                </a:solidFill>
              </a:rPr>
              <a:t>Computer Vision @ GT</a:t>
            </a:r>
            <a:endParaRPr sz="1000">
              <a:solidFill>
                <a:srgbClr val="999999"/>
              </a:solidFill>
            </a:endParaRPr>
          </a:p>
        </p:txBody>
      </p:sp>
      <p:sp>
        <p:nvSpPr>
          <p:cNvPr id="279" name="Google Shape;279;p39"/>
          <p:cNvSpPr txBox="1"/>
          <p:nvPr/>
        </p:nvSpPr>
        <p:spPr>
          <a:xfrm>
            <a:off x="2412600" y="4313525"/>
            <a:ext cx="4318800" cy="5040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b="1">
                <a:solidFill>
                  <a:schemeClr val="dk1"/>
                </a:solidFill>
                <a:latin typeface="Calibri"/>
                <a:ea typeface="Calibri"/>
                <a:cs typeface="Calibri"/>
                <a:sym typeface="Calibri"/>
              </a:rPr>
              <a:t>ps5-6-a-2</a:t>
            </a:r>
            <a:endParaRPr b="1">
              <a:latin typeface="Calibri"/>
              <a:ea typeface="Calibri"/>
              <a:cs typeface="Calibri"/>
              <a:sym typeface="Calibri"/>
            </a:endParaRPr>
          </a:p>
        </p:txBody>
      </p:sp>
      <p:pic>
        <p:nvPicPr>
          <p:cNvPr id="280" name="Google Shape;280;p39"/>
          <p:cNvPicPr preferRelativeResize="0"/>
          <p:nvPr/>
        </p:nvPicPr>
        <p:blipFill>
          <a:blip r:embed="rId3">
            <a:alphaModFix/>
          </a:blip>
          <a:stretch>
            <a:fillRect/>
          </a:stretch>
        </p:blipFill>
        <p:spPr>
          <a:xfrm>
            <a:off x="2614150" y="1153975"/>
            <a:ext cx="3915698" cy="3068950"/>
          </a:xfrm>
          <a:prstGeom prst="rect">
            <a:avLst/>
          </a:prstGeom>
          <a:noFill/>
          <a:ln w="9525" cap="flat" cmpd="sng">
            <a:solidFill>
              <a:srgbClr val="666666"/>
            </a:solidFill>
            <a:prstDash val="solid"/>
            <a:round/>
            <a:headEnd type="none" w="sm" len="sm"/>
            <a:tailEnd type="none" w="sm" len="sm"/>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40"/>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6: Challenge Problem (cont.)</a:t>
            </a:r>
            <a:endParaRPr/>
          </a:p>
        </p:txBody>
      </p:sp>
      <p:sp>
        <p:nvSpPr>
          <p:cNvPr id="286" name="Google Shape;286;p40"/>
          <p:cNvSpPr txBox="1"/>
          <p:nvPr/>
        </p:nvSpPr>
        <p:spPr>
          <a:xfrm>
            <a:off x="0" y="4944075"/>
            <a:ext cx="2567400" cy="199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000">
                <a:solidFill>
                  <a:srgbClr val="999999"/>
                </a:solidFill>
              </a:rPr>
              <a:t>Computer Vision @ GT</a:t>
            </a:r>
            <a:endParaRPr sz="1000">
              <a:solidFill>
                <a:srgbClr val="999999"/>
              </a:solidFill>
            </a:endParaRPr>
          </a:p>
        </p:txBody>
      </p:sp>
      <p:sp>
        <p:nvSpPr>
          <p:cNvPr id="287" name="Google Shape;287;p40"/>
          <p:cNvSpPr txBox="1"/>
          <p:nvPr/>
        </p:nvSpPr>
        <p:spPr>
          <a:xfrm>
            <a:off x="2412600" y="4313525"/>
            <a:ext cx="4318800" cy="5040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b="1">
                <a:solidFill>
                  <a:schemeClr val="dk1"/>
                </a:solidFill>
                <a:latin typeface="Calibri"/>
                <a:ea typeface="Calibri"/>
                <a:cs typeface="Calibri"/>
                <a:sym typeface="Calibri"/>
              </a:rPr>
              <a:t>ps5-6-a-3</a:t>
            </a:r>
            <a:endParaRPr b="1">
              <a:latin typeface="Calibri"/>
              <a:ea typeface="Calibri"/>
              <a:cs typeface="Calibri"/>
              <a:sym typeface="Calibri"/>
            </a:endParaRPr>
          </a:p>
        </p:txBody>
      </p:sp>
      <p:pic>
        <p:nvPicPr>
          <p:cNvPr id="288" name="Google Shape;288;p40"/>
          <p:cNvPicPr preferRelativeResize="0"/>
          <p:nvPr/>
        </p:nvPicPr>
        <p:blipFill>
          <a:blip r:embed="rId3">
            <a:alphaModFix/>
          </a:blip>
          <a:stretch>
            <a:fillRect/>
          </a:stretch>
        </p:blipFill>
        <p:spPr>
          <a:xfrm>
            <a:off x="2614150" y="1153975"/>
            <a:ext cx="3915698" cy="3068950"/>
          </a:xfrm>
          <a:prstGeom prst="rect">
            <a:avLst/>
          </a:prstGeom>
          <a:noFill/>
          <a:ln w="9525" cap="flat" cmpd="sng">
            <a:solidFill>
              <a:srgbClr val="666666"/>
            </a:solidFill>
            <a:prstDash val="solid"/>
            <a:round/>
            <a:headEnd type="none" w="sm" len="sm"/>
            <a:tailEnd type="none" w="sm" len="sm"/>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41"/>
          <p:cNvSpPr txBox="1">
            <a:spLocks noGrp="1"/>
          </p:cNvSpPr>
          <p:nvPr>
            <p:ph type="title"/>
          </p:nvPr>
        </p:nvSpPr>
        <p:spPr>
          <a:xfrm>
            <a:off x="457200" y="205975"/>
            <a:ext cx="85893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6: Challenge Problem Text response</a:t>
            </a:r>
            <a:endParaRPr/>
          </a:p>
        </p:txBody>
      </p:sp>
      <p:sp>
        <p:nvSpPr>
          <p:cNvPr id="294" name="Google Shape;294;p41"/>
          <p:cNvSpPr txBox="1"/>
          <p:nvPr/>
        </p:nvSpPr>
        <p:spPr>
          <a:xfrm>
            <a:off x="0" y="4944075"/>
            <a:ext cx="2567400" cy="199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000">
                <a:solidFill>
                  <a:srgbClr val="999999"/>
                </a:solidFill>
              </a:rPr>
              <a:t>Computer Vision @ GT</a:t>
            </a:r>
            <a:endParaRPr sz="1000">
              <a:solidFill>
                <a:srgbClr val="999999"/>
              </a:solidFill>
            </a:endParaRPr>
          </a:p>
        </p:txBody>
      </p:sp>
      <p:sp>
        <p:nvSpPr>
          <p:cNvPr id="295" name="Google Shape;295;p41"/>
          <p:cNvSpPr txBox="1">
            <a:spLocks noGrp="1"/>
          </p:cNvSpPr>
          <p:nvPr>
            <p:ph type="body" idx="1"/>
          </p:nvPr>
        </p:nvSpPr>
        <p:spPr>
          <a:xfrm>
            <a:off x="457200" y="1200150"/>
            <a:ext cx="8229600" cy="3725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000" b="1">
                <a:solidFill>
                  <a:srgbClr val="0000FF"/>
                </a:solidFill>
              </a:rPr>
              <a:t>Describe what you did. Did this task present any additional challenges compared to the previous sections?  Include details about any modifications you had to apply.</a:t>
            </a:r>
            <a:endParaRPr sz="1000" b="1">
              <a:solidFill>
                <a:srgbClr val="0000FF"/>
              </a:solidFill>
            </a:endParaRPr>
          </a:p>
          <a:p>
            <a:pPr marL="0" lvl="0" indent="0" algn="l" rtl="0">
              <a:lnSpc>
                <a:spcPct val="115000"/>
              </a:lnSpc>
              <a:spcBef>
                <a:spcPts val="0"/>
              </a:spcBef>
              <a:spcAft>
                <a:spcPts val="0"/>
              </a:spcAft>
              <a:buNone/>
            </a:pPr>
            <a:endParaRPr sz="1000" b="1"/>
          </a:p>
          <a:p>
            <a:pPr marL="0" lvl="0" indent="0" algn="just" rtl="0">
              <a:lnSpc>
                <a:spcPct val="115000"/>
              </a:lnSpc>
              <a:spcBef>
                <a:spcPts val="0"/>
              </a:spcBef>
              <a:spcAft>
                <a:spcPts val="0"/>
              </a:spcAft>
              <a:buNone/>
            </a:pPr>
            <a:r>
              <a:rPr lang="en" sz="1000" b="1">
                <a:solidFill>
                  <a:schemeClr val="dk1"/>
                </a:solidFill>
              </a:rPr>
              <a:t>I think</a:t>
            </a:r>
            <a:endParaRPr sz="1000" b="1">
              <a:solidFill>
                <a:schemeClr val="dk1"/>
              </a:solidFill>
            </a:endParaRPr>
          </a:p>
          <a:p>
            <a:pPr marL="0" lvl="0" indent="0" algn="just" rtl="0">
              <a:lnSpc>
                <a:spcPct val="115000"/>
              </a:lnSpc>
              <a:spcBef>
                <a:spcPts val="0"/>
              </a:spcBef>
              <a:spcAft>
                <a:spcPts val="0"/>
              </a:spcAft>
              <a:buNone/>
            </a:pPr>
            <a:r>
              <a:rPr lang="en" sz="1000" b="1">
                <a:solidFill>
                  <a:schemeClr val="dk1"/>
                </a:solidFill>
              </a:rPr>
              <a:t>my answer is ...</a:t>
            </a:r>
            <a:endParaRPr sz="1000" b="1"/>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9"/>
        <p:cNvGrpSpPr/>
        <p:nvPr/>
      </p:nvGrpSpPr>
      <p:grpSpPr>
        <a:xfrm>
          <a:off x="0" y="0"/>
          <a:ext cx="0" cy="0"/>
          <a:chOff x="0" y="0"/>
          <a:chExt cx="0" cy="0"/>
        </a:xfrm>
      </p:grpSpPr>
      <p:sp>
        <p:nvSpPr>
          <p:cNvPr id="40" name="Google Shape;40;p9"/>
          <p:cNvSpPr txBox="1">
            <a:spLocks noGrp="1"/>
          </p:cNvSpPr>
          <p:nvPr>
            <p:ph type="ctrTitle"/>
          </p:nvPr>
        </p:nvSpPr>
        <p:spPr>
          <a:xfrm>
            <a:off x="685800" y="265900"/>
            <a:ext cx="7772400" cy="2477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600"/>
              <a:t>Computer Vision </a:t>
            </a:r>
            <a:endParaRPr sz="3600"/>
          </a:p>
          <a:p>
            <a:pPr marL="0" lvl="0" indent="0" algn="ctr" rtl="0">
              <a:spcBef>
                <a:spcPts val="0"/>
              </a:spcBef>
              <a:spcAft>
                <a:spcPts val="0"/>
              </a:spcAft>
              <a:buClr>
                <a:schemeClr val="dk1"/>
              </a:buClr>
              <a:buSzPts val="1100"/>
              <a:buFont typeface="Arial"/>
              <a:buNone/>
            </a:pPr>
            <a:r>
              <a:rPr lang="en" sz="3600"/>
              <a:t>(TERM YEAR)</a:t>
            </a:r>
            <a:endParaRPr sz="3600"/>
          </a:p>
          <a:p>
            <a:pPr marL="0" lvl="0" indent="0" algn="ctr" rtl="0">
              <a:spcBef>
                <a:spcPts val="0"/>
              </a:spcBef>
              <a:spcAft>
                <a:spcPts val="0"/>
              </a:spcAft>
              <a:buNone/>
            </a:pPr>
            <a:r>
              <a:rPr lang="en" sz="3600"/>
              <a:t>Problem Set #5</a:t>
            </a:r>
            <a:endParaRPr sz="3600"/>
          </a:p>
        </p:txBody>
      </p:sp>
      <p:sp>
        <p:nvSpPr>
          <p:cNvPr id="41" name="Google Shape;41;p9"/>
          <p:cNvSpPr txBox="1">
            <a:spLocks noGrp="1"/>
          </p:cNvSpPr>
          <p:nvPr>
            <p:ph type="subTitle" idx="1"/>
          </p:nvPr>
        </p:nvSpPr>
        <p:spPr>
          <a:xfrm>
            <a:off x="685800" y="3042499"/>
            <a:ext cx="7772400" cy="1123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800"/>
              <a:t>First Name  Last Name</a:t>
            </a:r>
            <a:endParaRPr sz="1800"/>
          </a:p>
          <a:p>
            <a:pPr marL="0" lvl="0" indent="0" algn="ctr" rtl="0">
              <a:spcBef>
                <a:spcPts val="0"/>
              </a:spcBef>
              <a:spcAft>
                <a:spcPts val="0"/>
              </a:spcAft>
              <a:buNone/>
            </a:pPr>
            <a:r>
              <a:rPr lang="en" sz="1800"/>
              <a:t>Email Address</a:t>
            </a:r>
            <a:endParaRPr sz="1800"/>
          </a:p>
          <a:p>
            <a:pPr marL="0" lvl="0" indent="0" algn="ctr" rtl="0">
              <a:spcBef>
                <a:spcPts val="0"/>
              </a:spcBef>
              <a:spcAft>
                <a:spcPts val="0"/>
              </a:spcAft>
              <a:buNone/>
            </a:pPr>
            <a:endParaRPr/>
          </a:p>
        </p:txBody>
      </p:sp>
      <p:sp>
        <p:nvSpPr>
          <p:cNvPr id="42" name="Google Shape;42;p9"/>
          <p:cNvSpPr txBox="1"/>
          <p:nvPr/>
        </p:nvSpPr>
        <p:spPr>
          <a:xfrm>
            <a:off x="0" y="4944075"/>
            <a:ext cx="2567400" cy="199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000">
                <a:solidFill>
                  <a:srgbClr val="999999"/>
                </a:solidFill>
              </a:rPr>
              <a:t>Computer Vision @ GT</a:t>
            </a:r>
            <a:endParaRPr sz="1000">
              <a:solidFill>
                <a:srgbClr val="999999"/>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29"/>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4a: PF Occlusions</a:t>
            </a:r>
            <a:endParaRPr/>
          </a:p>
        </p:txBody>
      </p:sp>
      <p:sp>
        <p:nvSpPr>
          <p:cNvPr id="200" name="Google Shape;200;p29"/>
          <p:cNvSpPr txBox="1"/>
          <p:nvPr/>
        </p:nvSpPr>
        <p:spPr>
          <a:xfrm>
            <a:off x="0" y="4944075"/>
            <a:ext cx="2567400" cy="199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000">
                <a:solidFill>
                  <a:srgbClr val="999999"/>
                </a:solidFill>
              </a:rPr>
              <a:t>Computer Vision @ GT</a:t>
            </a:r>
            <a:endParaRPr sz="1000">
              <a:solidFill>
                <a:srgbClr val="999999"/>
              </a:solidFill>
            </a:endParaRPr>
          </a:p>
        </p:txBody>
      </p:sp>
      <p:sp>
        <p:nvSpPr>
          <p:cNvPr id="201" name="Google Shape;201;p29"/>
          <p:cNvSpPr txBox="1"/>
          <p:nvPr/>
        </p:nvSpPr>
        <p:spPr>
          <a:xfrm>
            <a:off x="2412600" y="4313525"/>
            <a:ext cx="4318800" cy="5040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b="1">
                <a:solidFill>
                  <a:schemeClr val="dk1"/>
                </a:solidFill>
                <a:latin typeface="Calibri"/>
                <a:ea typeface="Calibri"/>
                <a:cs typeface="Calibri"/>
                <a:sym typeface="Calibri"/>
              </a:rPr>
              <a:t>ps5-4-a-1</a:t>
            </a:r>
            <a:endParaRPr b="1">
              <a:latin typeface="Calibri"/>
              <a:ea typeface="Calibri"/>
              <a:cs typeface="Calibri"/>
              <a:sym typeface="Calibri"/>
            </a:endParaRPr>
          </a:p>
        </p:txBody>
      </p:sp>
      <p:pic>
        <p:nvPicPr>
          <p:cNvPr id="202" name="Google Shape;202;p29"/>
          <p:cNvPicPr preferRelativeResize="0"/>
          <p:nvPr/>
        </p:nvPicPr>
        <p:blipFill>
          <a:blip r:embed="rId3">
            <a:alphaModFix/>
          </a:blip>
          <a:stretch>
            <a:fillRect/>
          </a:stretch>
        </p:blipFill>
        <p:spPr>
          <a:xfrm>
            <a:off x="2614150" y="1153975"/>
            <a:ext cx="3915698" cy="3068950"/>
          </a:xfrm>
          <a:prstGeom prst="rect">
            <a:avLst/>
          </a:prstGeom>
          <a:noFill/>
          <a:ln w="9525" cap="flat" cmpd="sng">
            <a:solidFill>
              <a:srgbClr val="666666"/>
            </a:solidFill>
            <a:prstDash val="solid"/>
            <a:round/>
            <a:headEnd type="none" w="sm" len="sm"/>
            <a:tailEnd type="none" w="sm" len="sm"/>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30"/>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4a: PF Occlusions (cont.)</a:t>
            </a:r>
            <a:endParaRPr/>
          </a:p>
        </p:txBody>
      </p:sp>
      <p:sp>
        <p:nvSpPr>
          <p:cNvPr id="208" name="Google Shape;208;p30"/>
          <p:cNvSpPr txBox="1"/>
          <p:nvPr/>
        </p:nvSpPr>
        <p:spPr>
          <a:xfrm>
            <a:off x="0" y="4944075"/>
            <a:ext cx="2567400" cy="199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000">
                <a:solidFill>
                  <a:srgbClr val="999999"/>
                </a:solidFill>
              </a:rPr>
              <a:t>Computer Vision @ GT</a:t>
            </a:r>
            <a:endParaRPr sz="1000">
              <a:solidFill>
                <a:srgbClr val="999999"/>
              </a:solidFill>
            </a:endParaRPr>
          </a:p>
        </p:txBody>
      </p:sp>
      <p:sp>
        <p:nvSpPr>
          <p:cNvPr id="209" name="Google Shape;209;p30"/>
          <p:cNvSpPr txBox="1"/>
          <p:nvPr/>
        </p:nvSpPr>
        <p:spPr>
          <a:xfrm>
            <a:off x="2412600" y="4313525"/>
            <a:ext cx="4318800" cy="5040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b="1">
                <a:solidFill>
                  <a:schemeClr val="dk1"/>
                </a:solidFill>
                <a:latin typeface="Calibri"/>
                <a:ea typeface="Calibri"/>
                <a:cs typeface="Calibri"/>
                <a:sym typeface="Calibri"/>
              </a:rPr>
              <a:t>ps5-4-a-2</a:t>
            </a:r>
            <a:endParaRPr b="1">
              <a:latin typeface="Calibri"/>
              <a:ea typeface="Calibri"/>
              <a:cs typeface="Calibri"/>
              <a:sym typeface="Calibri"/>
            </a:endParaRPr>
          </a:p>
        </p:txBody>
      </p:sp>
      <p:pic>
        <p:nvPicPr>
          <p:cNvPr id="210" name="Google Shape;210;p30"/>
          <p:cNvPicPr preferRelativeResize="0"/>
          <p:nvPr/>
        </p:nvPicPr>
        <p:blipFill>
          <a:blip r:embed="rId3">
            <a:alphaModFix/>
          </a:blip>
          <a:stretch>
            <a:fillRect/>
          </a:stretch>
        </p:blipFill>
        <p:spPr>
          <a:xfrm>
            <a:off x="2614150" y="1153975"/>
            <a:ext cx="3915698" cy="3068950"/>
          </a:xfrm>
          <a:prstGeom prst="rect">
            <a:avLst/>
          </a:prstGeom>
          <a:noFill/>
          <a:ln w="9525" cap="flat" cmpd="sng">
            <a:solidFill>
              <a:srgbClr val="666666"/>
            </a:solidFill>
            <a:prstDash val="solid"/>
            <a:round/>
            <a:headEnd type="none" w="sm" len="sm"/>
            <a:tailEnd type="none" w="sm" len="sm"/>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31"/>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4a: PF Occlusions (cont.)</a:t>
            </a:r>
            <a:endParaRPr/>
          </a:p>
        </p:txBody>
      </p:sp>
      <p:sp>
        <p:nvSpPr>
          <p:cNvPr id="216" name="Google Shape;216;p31"/>
          <p:cNvSpPr txBox="1"/>
          <p:nvPr/>
        </p:nvSpPr>
        <p:spPr>
          <a:xfrm>
            <a:off x="0" y="4944075"/>
            <a:ext cx="2567400" cy="199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000">
                <a:solidFill>
                  <a:srgbClr val="999999"/>
                </a:solidFill>
              </a:rPr>
              <a:t>Computer Vision @ GT</a:t>
            </a:r>
            <a:endParaRPr sz="1000">
              <a:solidFill>
                <a:srgbClr val="999999"/>
              </a:solidFill>
            </a:endParaRPr>
          </a:p>
        </p:txBody>
      </p:sp>
      <p:sp>
        <p:nvSpPr>
          <p:cNvPr id="217" name="Google Shape;217;p31"/>
          <p:cNvSpPr txBox="1"/>
          <p:nvPr/>
        </p:nvSpPr>
        <p:spPr>
          <a:xfrm>
            <a:off x="2412600" y="4313525"/>
            <a:ext cx="4318800" cy="5040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b="1">
                <a:solidFill>
                  <a:schemeClr val="dk1"/>
                </a:solidFill>
                <a:latin typeface="Calibri"/>
                <a:ea typeface="Calibri"/>
                <a:cs typeface="Calibri"/>
                <a:sym typeface="Calibri"/>
              </a:rPr>
              <a:t>ps5-4-a-3</a:t>
            </a:r>
            <a:endParaRPr b="1">
              <a:latin typeface="Calibri"/>
              <a:ea typeface="Calibri"/>
              <a:cs typeface="Calibri"/>
              <a:sym typeface="Calibri"/>
            </a:endParaRPr>
          </a:p>
        </p:txBody>
      </p:sp>
      <p:pic>
        <p:nvPicPr>
          <p:cNvPr id="218" name="Google Shape;218;p31"/>
          <p:cNvPicPr preferRelativeResize="0"/>
          <p:nvPr/>
        </p:nvPicPr>
        <p:blipFill>
          <a:blip r:embed="rId3">
            <a:alphaModFix/>
          </a:blip>
          <a:stretch>
            <a:fillRect/>
          </a:stretch>
        </p:blipFill>
        <p:spPr>
          <a:xfrm>
            <a:off x="2614150" y="1153975"/>
            <a:ext cx="3915698" cy="3068950"/>
          </a:xfrm>
          <a:prstGeom prst="rect">
            <a:avLst/>
          </a:prstGeom>
          <a:noFill/>
          <a:ln w="9525" cap="flat" cmpd="sng">
            <a:solidFill>
              <a:srgbClr val="666666"/>
            </a:solidFill>
            <a:prstDash val="solid"/>
            <a:round/>
            <a:headEnd type="none" w="sm" len="sm"/>
            <a:tailEnd type="none" w="sm" len="sm"/>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32"/>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4a: PF Occlusions (cont.)</a:t>
            </a:r>
            <a:endParaRPr/>
          </a:p>
        </p:txBody>
      </p:sp>
      <p:sp>
        <p:nvSpPr>
          <p:cNvPr id="224" name="Google Shape;224;p32"/>
          <p:cNvSpPr txBox="1"/>
          <p:nvPr/>
        </p:nvSpPr>
        <p:spPr>
          <a:xfrm>
            <a:off x="0" y="4944075"/>
            <a:ext cx="2567400" cy="199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000">
                <a:solidFill>
                  <a:srgbClr val="999999"/>
                </a:solidFill>
              </a:rPr>
              <a:t>Computer Vision @ GT</a:t>
            </a:r>
            <a:endParaRPr sz="1000">
              <a:solidFill>
                <a:srgbClr val="999999"/>
              </a:solidFill>
            </a:endParaRPr>
          </a:p>
        </p:txBody>
      </p:sp>
      <p:sp>
        <p:nvSpPr>
          <p:cNvPr id="225" name="Google Shape;225;p32"/>
          <p:cNvSpPr txBox="1"/>
          <p:nvPr/>
        </p:nvSpPr>
        <p:spPr>
          <a:xfrm>
            <a:off x="2412600" y="4313525"/>
            <a:ext cx="4318800" cy="5040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b="1">
                <a:solidFill>
                  <a:schemeClr val="dk1"/>
                </a:solidFill>
                <a:latin typeface="Calibri"/>
                <a:ea typeface="Calibri"/>
                <a:cs typeface="Calibri"/>
                <a:sym typeface="Calibri"/>
              </a:rPr>
              <a:t>ps5-4-a-4</a:t>
            </a:r>
            <a:endParaRPr b="1">
              <a:latin typeface="Calibri"/>
              <a:ea typeface="Calibri"/>
              <a:cs typeface="Calibri"/>
              <a:sym typeface="Calibri"/>
            </a:endParaRPr>
          </a:p>
        </p:txBody>
      </p:sp>
      <p:pic>
        <p:nvPicPr>
          <p:cNvPr id="226" name="Google Shape;226;p32"/>
          <p:cNvPicPr preferRelativeResize="0"/>
          <p:nvPr/>
        </p:nvPicPr>
        <p:blipFill>
          <a:blip r:embed="rId3">
            <a:alphaModFix/>
          </a:blip>
          <a:stretch>
            <a:fillRect/>
          </a:stretch>
        </p:blipFill>
        <p:spPr>
          <a:xfrm>
            <a:off x="2614150" y="1153975"/>
            <a:ext cx="3915698" cy="3068950"/>
          </a:xfrm>
          <a:prstGeom prst="rect">
            <a:avLst/>
          </a:prstGeom>
          <a:noFill/>
          <a:ln w="9525" cap="flat" cmpd="sng">
            <a:solidFill>
              <a:srgbClr val="666666"/>
            </a:solidFill>
            <a:prstDash val="solid"/>
            <a:round/>
            <a:headEnd type="none" w="sm" len="sm"/>
            <a:tailEnd type="none" w="sm" len="sm"/>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33"/>
          <p:cNvSpPr txBox="1">
            <a:spLocks noGrp="1"/>
          </p:cNvSpPr>
          <p:nvPr>
            <p:ph type="title"/>
          </p:nvPr>
        </p:nvSpPr>
        <p:spPr>
          <a:xfrm>
            <a:off x="457200" y="205975"/>
            <a:ext cx="85893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4: Text response</a:t>
            </a:r>
            <a:endParaRPr/>
          </a:p>
        </p:txBody>
      </p:sp>
      <p:sp>
        <p:nvSpPr>
          <p:cNvPr id="232" name="Google Shape;232;p33"/>
          <p:cNvSpPr txBox="1"/>
          <p:nvPr/>
        </p:nvSpPr>
        <p:spPr>
          <a:xfrm>
            <a:off x="0" y="4944075"/>
            <a:ext cx="2567400" cy="199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000">
                <a:solidFill>
                  <a:srgbClr val="999999"/>
                </a:solidFill>
              </a:rPr>
              <a:t>Computer Vision @ GT</a:t>
            </a:r>
            <a:endParaRPr sz="1000">
              <a:solidFill>
                <a:srgbClr val="999999"/>
              </a:solidFill>
            </a:endParaRPr>
          </a:p>
        </p:txBody>
      </p:sp>
      <p:sp>
        <p:nvSpPr>
          <p:cNvPr id="233" name="Google Shape;233;p33"/>
          <p:cNvSpPr txBox="1">
            <a:spLocks noGrp="1"/>
          </p:cNvSpPr>
          <p:nvPr>
            <p:ph type="body" idx="1"/>
          </p:nvPr>
        </p:nvSpPr>
        <p:spPr>
          <a:xfrm>
            <a:off x="457200" y="1200150"/>
            <a:ext cx="8229600" cy="3725700"/>
          </a:xfrm>
          <a:prstGeom prst="rect">
            <a:avLst/>
          </a:prstGeom>
        </p:spPr>
        <p:txBody>
          <a:bodyPr spcFirstLastPara="1" wrap="square" lIns="91425" tIns="91425" rIns="91425" bIns="91425" anchor="t" anchorCtr="0">
            <a:noAutofit/>
          </a:bodyPr>
          <a:lstStyle/>
          <a:p>
            <a:pPr marL="0" lvl="0" indent="0" algn="just" rtl="0">
              <a:lnSpc>
                <a:spcPct val="115000"/>
              </a:lnSpc>
              <a:spcBef>
                <a:spcPts val="0"/>
              </a:spcBef>
              <a:spcAft>
                <a:spcPts val="0"/>
              </a:spcAft>
              <a:buNone/>
            </a:pPr>
            <a:r>
              <a:rPr lang="en" sz="1000" b="1">
                <a:solidFill>
                  <a:srgbClr val="0000FF"/>
                </a:solidFill>
              </a:rPr>
              <a:t>Describe what you did. How did you modify the Particle Filter class to continue tracking after occlusions?</a:t>
            </a:r>
            <a:endParaRPr sz="1000" b="1">
              <a:solidFill>
                <a:srgbClr val="0000FF"/>
              </a:solidFill>
            </a:endParaRPr>
          </a:p>
          <a:p>
            <a:pPr marL="0" lvl="0" indent="0" algn="just" rtl="0">
              <a:lnSpc>
                <a:spcPct val="115000"/>
              </a:lnSpc>
              <a:spcBef>
                <a:spcPts val="0"/>
              </a:spcBef>
              <a:spcAft>
                <a:spcPts val="0"/>
              </a:spcAft>
              <a:buNone/>
            </a:pPr>
            <a:endParaRPr sz="1000" b="1">
              <a:solidFill>
                <a:schemeClr val="dk1"/>
              </a:solidFill>
            </a:endParaRPr>
          </a:p>
          <a:p>
            <a:pPr marL="0" lvl="0" indent="0" algn="just" rtl="0">
              <a:lnSpc>
                <a:spcPct val="115000"/>
              </a:lnSpc>
              <a:spcBef>
                <a:spcPts val="0"/>
              </a:spcBef>
              <a:spcAft>
                <a:spcPts val="0"/>
              </a:spcAft>
              <a:buClr>
                <a:schemeClr val="dk1"/>
              </a:buClr>
              <a:buSzPts val="1100"/>
              <a:buFont typeface="Arial"/>
              <a:buNone/>
            </a:pPr>
            <a:r>
              <a:rPr lang="en" sz="1000" b="1">
                <a:solidFill>
                  <a:schemeClr val="dk1"/>
                </a:solidFill>
              </a:rPr>
              <a:t>I think</a:t>
            </a:r>
            <a:endParaRPr sz="1000" b="1">
              <a:solidFill>
                <a:schemeClr val="dk1"/>
              </a:solidFill>
            </a:endParaRPr>
          </a:p>
          <a:p>
            <a:pPr marL="0" lvl="0" indent="0" algn="just" rtl="0">
              <a:lnSpc>
                <a:spcPct val="115000"/>
              </a:lnSpc>
              <a:spcBef>
                <a:spcPts val="0"/>
              </a:spcBef>
              <a:spcAft>
                <a:spcPts val="0"/>
              </a:spcAft>
              <a:buNone/>
            </a:pPr>
            <a:r>
              <a:rPr lang="en" sz="1000" b="1">
                <a:solidFill>
                  <a:schemeClr val="dk1"/>
                </a:solidFill>
              </a:rPr>
              <a:t>my answer is ...</a:t>
            </a:r>
            <a:endParaRPr sz="1000" b="1">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34"/>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5: Tracking multiple targets</a:t>
            </a:r>
            <a:endParaRPr/>
          </a:p>
        </p:txBody>
      </p:sp>
      <p:sp>
        <p:nvSpPr>
          <p:cNvPr id="239" name="Google Shape;239;p34"/>
          <p:cNvSpPr txBox="1"/>
          <p:nvPr/>
        </p:nvSpPr>
        <p:spPr>
          <a:xfrm>
            <a:off x="0" y="4944075"/>
            <a:ext cx="2567400" cy="199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000">
                <a:solidFill>
                  <a:srgbClr val="999999"/>
                </a:solidFill>
              </a:rPr>
              <a:t>Computer Vision @ GT</a:t>
            </a:r>
            <a:endParaRPr sz="1000">
              <a:solidFill>
                <a:srgbClr val="999999"/>
              </a:solidFill>
            </a:endParaRPr>
          </a:p>
        </p:txBody>
      </p:sp>
      <p:sp>
        <p:nvSpPr>
          <p:cNvPr id="240" name="Google Shape;240;p34"/>
          <p:cNvSpPr txBox="1"/>
          <p:nvPr/>
        </p:nvSpPr>
        <p:spPr>
          <a:xfrm>
            <a:off x="2412600" y="4313525"/>
            <a:ext cx="4318800" cy="5040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b="1">
                <a:solidFill>
                  <a:schemeClr val="dk1"/>
                </a:solidFill>
                <a:latin typeface="Calibri"/>
                <a:ea typeface="Calibri"/>
                <a:cs typeface="Calibri"/>
                <a:sym typeface="Calibri"/>
              </a:rPr>
              <a:t>ps5-5-a-1</a:t>
            </a:r>
            <a:endParaRPr b="1">
              <a:latin typeface="Calibri"/>
              <a:ea typeface="Calibri"/>
              <a:cs typeface="Calibri"/>
              <a:sym typeface="Calibri"/>
            </a:endParaRPr>
          </a:p>
        </p:txBody>
      </p:sp>
      <p:pic>
        <p:nvPicPr>
          <p:cNvPr id="241" name="Google Shape;241;p34"/>
          <p:cNvPicPr preferRelativeResize="0"/>
          <p:nvPr/>
        </p:nvPicPr>
        <p:blipFill>
          <a:blip r:embed="rId3">
            <a:alphaModFix/>
          </a:blip>
          <a:stretch>
            <a:fillRect/>
          </a:stretch>
        </p:blipFill>
        <p:spPr>
          <a:xfrm>
            <a:off x="2614150" y="1153975"/>
            <a:ext cx="3915698" cy="3068950"/>
          </a:xfrm>
          <a:prstGeom prst="rect">
            <a:avLst/>
          </a:prstGeom>
          <a:noFill/>
          <a:ln w="9525" cap="flat" cmpd="sng">
            <a:solidFill>
              <a:srgbClr val="666666"/>
            </a:solidFill>
            <a:prstDash val="solid"/>
            <a:round/>
            <a:headEnd type="none" w="sm" len="sm"/>
            <a:tailEnd type="none" w="sm" len="sm"/>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35"/>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5: Tracking multiple targets (cont.)</a:t>
            </a:r>
            <a:endParaRPr/>
          </a:p>
        </p:txBody>
      </p:sp>
      <p:sp>
        <p:nvSpPr>
          <p:cNvPr id="247" name="Google Shape;247;p35"/>
          <p:cNvSpPr txBox="1"/>
          <p:nvPr/>
        </p:nvSpPr>
        <p:spPr>
          <a:xfrm>
            <a:off x="0" y="4944075"/>
            <a:ext cx="2567400" cy="199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000">
                <a:solidFill>
                  <a:srgbClr val="999999"/>
                </a:solidFill>
              </a:rPr>
              <a:t>Computer Vision @ GT</a:t>
            </a:r>
            <a:endParaRPr sz="1000">
              <a:solidFill>
                <a:srgbClr val="999999"/>
              </a:solidFill>
            </a:endParaRPr>
          </a:p>
        </p:txBody>
      </p:sp>
      <p:sp>
        <p:nvSpPr>
          <p:cNvPr id="248" name="Google Shape;248;p35"/>
          <p:cNvSpPr txBox="1"/>
          <p:nvPr/>
        </p:nvSpPr>
        <p:spPr>
          <a:xfrm>
            <a:off x="2412600" y="4313525"/>
            <a:ext cx="4318800" cy="5040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b="1">
                <a:solidFill>
                  <a:schemeClr val="dk1"/>
                </a:solidFill>
                <a:latin typeface="Calibri"/>
                <a:ea typeface="Calibri"/>
                <a:cs typeface="Calibri"/>
                <a:sym typeface="Calibri"/>
              </a:rPr>
              <a:t>ps5-5-a-2</a:t>
            </a:r>
            <a:endParaRPr b="1">
              <a:latin typeface="Calibri"/>
              <a:ea typeface="Calibri"/>
              <a:cs typeface="Calibri"/>
              <a:sym typeface="Calibri"/>
            </a:endParaRPr>
          </a:p>
        </p:txBody>
      </p:sp>
      <p:pic>
        <p:nvPicPr>
          <p:cNvPr id="249" name="Google Shape;249;p35"/>
          <p:cNvPicPr preferRelativeResize="0"/>
          <p:nvPr/>
        </p:nvPicPr>
        <p:blipFill>
          <a:blip r:embed="rId3">
            <a:alphaModFix/>
          </a:blip>
          <a:stretch>
            <a:fillRect/>
          </a:stretch>
        </p:blipFill>
        <p:spPr>
          <a:xfrm>
            <a:off x="2614150" y="1153975"/>
            <a:ext cx="3915698" cy="3068950"/>
          </a:xfrm>
          <a:prstGeom prst="rect">
            <a:avLst/>
          </a:prstGeom>
          <a:noFill/>
          <a:ln w="9525" cap="flat" cmpd="sng">
            <a:solidFill>
              <a:srgbClr val="666666"/>
            </a:solidFill>
            <a:prstDash val="solid"/>
            <a:round/>
            <a:headEnd type="none" w="sm" len="sm"/>
            <a:tailEnd type="none" w="sm" len="sm"/>
          </a:ln>
        </p:spPr>
      </p:pic>
    </p:spTree>
  </p:cSld>
  <p:clrMapOvr>
    <a:masterClrMapping/>
  </p:clrMapOvr>
</p:sld>
</file>

<file path=ppt/theme/theme1.xml><?xml version="1.0" encoding="utf-8"?>
<a:theme xmlns:a="http://schemas.openxmlformats.org/drawingml/2006/main" name="Light Gradien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458</Words>
  <Application>Microsoft Office PowerPoint</Application>
  <PresentationFormat>On-screen Show (16:9)</PresentationFormat>
  <Paragraphs>61</Paragraphs>
  <Slides>15</Slides>
  <Notes>15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Arial</vt:lpstr>
      <vt:lpstr>Calibri</vt:lpstr>
      <vt:lpstr>Light Gradient</vt:lpstr>
      <vt:lpstr>PowerPoint Presentation</vt:lpstr>
      <vt:lpstr>Computer Vision  (TERM YEAR) Problem Set #5</vt:lpstr>
      <vt:lpstr>4a: PF Occlusions</vt:lpstr>
      <vt:lpstr>4a: PF Occlusions (cont.)</vt:lpstr>
      <vt:lpstr>4a: PF Occlusions (cont.)</vt:lpstr>
      <vt:lpstr>4a: PF Occlusions (cont.)</vt:lpstr>
      <vt:lpstr>4: Text response</vt:lpstr>
      <vt:lpstr>5: Tracking multiple targets</vt:lpstr>
      <vt:lpstr>5: Tracking multiple targets (cont.)</vt:lpstr>
      <vt:lpstr>5: Tracking multiple targets (cont.)</vt:lpstr>
      <vt:lpstr>5: Text response</vt:lpstr>
      <vt:lpstr>6: Challenge Problem</vt:lpstr>
      <vt:lpstr>6: Challenge Problem (cont.)</vt:lpstr>
      <vt:lpstr>6: Challenge Problem (cont.)</vt:lpstr>
      <vt:lpstr>6: Challenge Problem Text response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Haresamudram, Harish K</cp:lastModifiedBy>
  <cp:revision>1</cp:revision>
  <dcterms:modified xsi:type="dcterms:W3CDTF">2021-03-13T01:37:09Z</dcterms:modified>
</cp:coreProperties>
</file>