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2" r:id="rId10"/>
    <p:sldId id="264" r:id="rId11"/>
    <p:sldId id="265" r:id="rId12"/>
    <p:sldId id="266" r:id="rId13"/>
    <p:sldId id="283" r:id="rId14"/>
    <p:sldId id="284" r:id="rId15"/>
    <p:sldId id="285" r:id="rId16"/>
    <p:sldId id="286" r:id="rId17"/>
    <p:sldId id="267" r:id="rId18"/>
    <p:sldId id="281" r:id="rId19"/>
    <p:sldId id="268" r:id="rId20"/>
    <p:sldId id="269" r:id="rId21"/>
    <p:sldId id="271" r:id="rId22"/>
    <p:sldId id="272" r:id="rId23"/>
    <p:sldId id="273" r:id="rId24"/>
    <p:sldId id="275" r:id="rId25"/>
    <p:sldId id="276" r:id="rId26"/>
    <p:sldId id="277" r:id="rId27"/>
    <p:sldId id="278" r:id="rId28"/>
    <p:sldId id="270" r:id="rId29"/>
    <p:sldId id="279" r:id="rId3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-85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B523-5260-4B7B-88AD-DB4824D4B22D}" type="datetimeFigureOut">
              <a:rPr lang="es-AR" smtClean="0"/>
              <a:pPr/>
              <a:t>10/05/2023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49FA-995A-41AC-B244-1A51872434B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57892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B523-5260-4B7B-88AD-DB4824D4B22D}" type="datetimeFigureOut">
              <a:rPr lang="es-AR" smtClean="0"/>
              <a:pPr/>
              <a:t>10/05/2023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49FA-995A-41AC-B244-1A51872434B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2843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B523-5260-4B7B-88AD-DB4824D4B22D}" type="datetimeFigureOut">
              <a:rPr lang="es-AR" smtClean="0"/>
              <a:pPr/>
              <a:t>10/05/2023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49FA-995A-41AC-B244-1A51872434B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0752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B523-5260-4B7B-88AD-DB4824D4B22D}" type="datetimeFigureOut">
              <a:rPr lang="es-AR" smtClean="0"/>
              <a:pPr/>
              <a:t>10/05/2023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49FA-995A-41AC-B244-1A51872434B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28801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B523-5260-4B7B-88AD-DB4824D4B22D}" type="datetimeFigureOut">
              <a:rPr lang="es-AR" smtClean="0"/>
              <a:pPr/>
              <a:t>10/05/2023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49FA-995A-41AC-B244-1A51872434B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33310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B523-5260-4B7B-88AD-DB4824D4B22D}" type="datetimeFigureOut">
              <a:rPr lang="es-AR" smtClean="0"/>
              <a:pPr/>
              <a:t>10/05/2023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49FA-995A-41AC-B244-1A51872434B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0392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B523-5260-4B7B-88AD-DB4824D4B22D}" type="datetimeFigureOut">
              <a:rPr lang="es-AR" smtClean="0"/>
              <a:pPr/>
              <a:t>10/05/2023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49FA-995A-41AC-B244-1A51872434B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50479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B523-5260-4B7B-88AD-DB4824D4B22D}" type="datetimeFigureOut">
              <a:rPr lang="es-AR" smtClean="0"/>
              <a:pPr/>
              <a:t>10/05/2023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49FA-995A-41AC-B244-1A51872434B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19674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B523-5260-4B7B-88AD-DB4824D4B22D}" type="datetimeFigureOut">
              <a:rPr lang="es-AR" smtClean="0"/>
              <a:pPr/>
              <a:t>10/05/2023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49FA-995A-41AC-B244-1A51872434B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4674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B523-5260-4B7B-88AD-DB4824D4B22D}" type="datetimeFigureOut">
              <a:rPr lang="es-AR" smtClean="0"/>
              <a:pPr/>
              <a:t>10/05/2023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49FA-995A-41AC-B244-1A51872434B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48147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B523-5260-4B7B-88AD-DB4824D4B22D}" type="datetimeFigureOut">
              <a:rPr lang="es-AR" smtClean="0"/>
              <a:pPr/>
              <a:t>10/05/2023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49FA-995A-41AC-B244-1A51872434B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35270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4B523-5260-4B7B-88AD-DB4824D4B22D}" type="datetimeFigureOut">
              <a:rPr lang="es-AR" smtClean="0"/>
              <a:pPr/>
              <a:t>10/05/2023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449FA-995A-41AC-B244-1A51872434B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71921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543404" y="2784455"/>
            <a:ext cx="75232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Continuidad de funciones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098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561" y="462950"/>
            <a:ext cx="6224914" cy="263294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3001" y="3317965"/>
            <a:ext cx="11431917" cy="2769327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143691" y="462950"/>
            <a:ext cx="6061166" cy="29856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Flecha derecha 4"/>
          <p:cNvSpPr/>
          <p:nvPr/>
        </p:nvSpPr>
        <p:spPr>
          <a:xfrm>
            <a:off x="6302727" y="1436654"/>
            <a:ext cx="1279799" cy="927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7457634" y="1436654"/>
            <a:ext cx="45384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Propiedades muy importantes </a:t>
            </a:r>
          </a:p>
          <a:p>
            <a:pPr algn="ctr"/>
            <a:r>
              <a:rPr lang="es-A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las funciones continuas</a:t>
            </a:r>
            <a:endParaRPr lang="es-AR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229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4968" y="248624"/>
            <a:ext cx="11476527" cy="6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6968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3301" y="694848"/>
            <a:ext cx="11801218" cy="5170376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1528354" y="287383"/>
            <a:ext cx="9640389" cy="26648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CuadroTexto 3"/>
          <p:cNvSpPr txBox="1"/>
          <p:nvPr/>
        </p:nvSpPr>
        <p:spPr>
          <a:xfrm>
            <a:off x="387251" y="5852162"/>
            <a:ext cx="11210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para probar la continuidad de la función sen(x) debe usarse la definición de límite (que no trabajamos</a:t>
            </a:r>
          </a:p>
          <a:p>
            <a:pPr algn="ctr"/>
            <a:r>
              <a:rPr lang="es-AR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este curso) y algunas propiedades trigonométricas.</a:t>
            </a:r>
            <a:endParaRPr lang="es-A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128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usuario\Desktop\ey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882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usuario\Desktop\ey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3183" y="0"/>
            <a:ext cx="1199881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76200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suario\Desktop\ey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34887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uario\Desktop\ey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94874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307566"/>
            <a:ext cx="11846859" cy="221356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4094" y="2521131"/>
            <a:ext cx="11416553" cy="2120757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097280" y="4911634"/>
            <a:ext cx="735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Ejercicio: Analizar la continuidad de las funciones en los intervalos indicados</a:t>
            </a:r>
            <a:endParaRPr lang="es-A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16976" y="55245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95615958"/>
              </p:ext>
            </p:extLst>
          </p:nvPr>
        </p:nvGraphicFramePr>
        <p:xfrm>
          <a:off x="1573996" y="5355449"/>
          <a:ext cx="1514126" cy="653465"/>
        </p:xfrm>
        <a:graphic>
          <a:graphicData uri="http://schemas.openxmlformats.org/presentationml/2006/ole">
            <p:oleObj spid="_x0000_s2151" name="Ecuación" r:id="rId5" imgW="901309" imgH="393529" progId="Equation.3">
              <p:embed/>
            </p:oleObj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3283189" y="549751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(-1,1)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904410" y="5421189"/>
            <a:ext cx="150666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33572545"/>
              </p:ext>
            </p:extLst>
          </p:nvPr>
        </p:nvGraphicFramePr>
        <p:xfrm>
          <a:off x="5904410" y="5355449"/>
          <a:ext cx="1704690" cy="724116"/>
        </p:xfrm>
        <a:graphic>
          <a:graphicData uri="http://schemas.openxmlformats.org/presentationml/2006/ole">
            <p:oleObj spid="_x0000_s2152" name="Ecuación" r:id="rId6" imgW="1079500" imgH="457200" progId="Equation.3">
              <p:embed/>
            </p:oleObj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7999234" y="546690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[0,1]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805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248503" cy="514169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17093" y="2771410"/>
            <a:ext cx="3974907" cy="3746955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0" y="770709"/>
            <a:ext cx="9731829" cy="12148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9418320" y="1737360"/>
            <a:ext cx="431074" cy="62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0396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0375" y="327638"/>
            <a:ext cx="11491219" cy="3173207"/>
          </a:xfrm>
          <a:prstGeom prst="rect">
            <a:avLst/>
          </a:prstGeom>
        </p:spPr>
      </p:pic>
      <p:sp>
        <p:nvSpPr>
          <p:cNvPr id="4" name="AutoShape 2" descr="Teoremas sobre lími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3725" y="3500844"/>
            <a:ext cx="3618275" cy="3170467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4846320" y="4885509"/>
            <a:ext cx="744583" cy="431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/>
          <p:cNvSpPr txBox="1"/>
          <p:nvPr/>
        </p:nvSpPr>
        <p:spPr>
          <a:xfrm>
            <a:off x="5747945" y="4741817"/>
            <a:ext cx="5501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Interpretación gráfica del Teorema de Conservación</a:t>
            </a:r>
          </a:p>
          <a:p>
            <a:pPr algn="ctr"/>
            <a:r>
              <a:rPr lang="es-AR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signo.</a:t>
            </a:r>
            <a:endParaRPr lang="es-A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0" y="327638"/>
            <a:ext cx="11114467" cy="978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74570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6062" y="300301"/>
            <a:ext cx="11887200" cy="626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582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581309" y="108967"/>
            <a:ext cx="903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Propiedades de las funciones continuas en intervalos cerrados</a:t>
            </a:r>
            <a:endParaRPr lang="es-AR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852873" y="3653653"/>
            <a:ext cx="3140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Demostrar que la función </a:t>
            </a:r>
          </a:p>
          <a:p>
            <a:pPr algn="ctr"/>
            <a:r>
              <a:rPr lang="es-A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f(x)=x-</a:t>
            </a:r>
            <a:r>
              <a:rPr lang="es-AR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cosx</a:t>
            </a:r>
            <a:r>
              <a:rPr lang="es-A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tiene al menos </a:t>
            </a:r>
          </a:p>
          <a:p>
            <a:pPr algn="ctr"/>
            <a:r>
              <a:rPr lang="es-A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 raíz en el intervalo [0,pi/2].</a:t>
            </a:r>
            <a:endParaRPr lang="es-A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usuario\Desktop\fgjfgjkd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32187"/>
            <a:ext cx="9002332" cy="615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8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41668"/>
            <a:ext cx="12191999" cy="647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8040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06062"/>
            <a:ext cx="12192000" cy="6220495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2962141" y="967387"/>
            <a:ext cx="7624293" cy="6008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51979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47738"/>
            <a:ext cx="12191999" cy="655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7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9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126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eorema de Weierstra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648" y="0"/>
            <a:ext cx="6950620" cy="681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7733212" y="1802675"/>
            <a:ext cx="4174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Teorema del máximo/mínimo</a:t>
            </a:r>
          </a:p>
          <a:p>
            <a:r>
              <a:rPr lang="es-A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también recibe este nombre</a:t>
            </a:r>
            <a:endParaRPr lang="es-A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3261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510" y="249771"/>
            <a:ext cx="11878490" cy="453851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9386" y="4788285"/>
            <a:ext cx="10597961" cy="1011624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13509" y="4493623"/>
            <a:ext cx="11508377" cy="17896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111580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9013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1186"/>
            <a:ext cx="12192000" cy="683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3027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0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40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4698" y="169896"/>
            <a:ext cx="11797047" cy="643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893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3878" y="551954"/>
            <a:ext cx="11528465" cy="5705155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496389" y="2129246"/>
            <a:ext cx="11534502" cy="30044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65535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448" y="1184856"/>
            <a:ext cx="12170552" cy="479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205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1860306" cy="5806696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548948" y="5501895"/>
            <a:ext cx="1781067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04850022"/>
              </p:ext>
            </p:extLst>
          </p:nvPr>
        </p:nvGraphicFramePr>
        <p:xfrm>
          <a:off x="620101" y="5806696"/>
          <a:ext cx="1529332" cy="589622"/>
        </p:xfrm>
        <a:graphic>
          <a:graphicData uri="http://schemas.openxmlformats.org/presentationml/2006/ole">
            <p:oleObj spid="_x0000_s1086" name="Ecuación" r:id="rId4" imgW="787058" imgH="304668" progId="Equation.3">
              <p:embed/>
            </p:oleObj>
          </a:graphicData>
        </a:graphic>
      </p:graphicFrame>
      <p:sp>
        <p:nvSpPr>
          <p:cNvPr id="5" name="Elipse 4"/>
          <p:cNvSpPr/>
          <p:nvPr/>
        </p:nvSpPr>
        <p:spPr>
          <a:xfrm>
            <a:off x="255494" y="5501895"/>
            <a:ext cx="2232212" cy="12485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2675965" y="6158753"/>
            <a:ext cx="1358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4128247" y="5835587"/>
            <a:ext cx="7378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Analizar si esta función es discontinua en algún x y de serlo, decir qué tipo de</a:t>
            </a:r>
          </a:p>
          <a:p>
            <a:pPr algn="ctr"/>
            <a:r>
              <a:rPr lang="es-A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discontinuidad tiene.</a:t>
            </a:r>
            <a:endParaRPr lang="es-A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933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907" y="321972"/>
            <a:ext cx="11557677" cy="642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3775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3513" y="413534"/>
            <a:ext cx="10598922" cy="603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50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uario\Desktop\ey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52142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124</Words>
  <Application>Microsoft Office PowerPoint</Application>
  <PresentationFormat>Personalizado</PresentationFormat>
  <Paragraphs>18</Paragraphs>
  <Slides>29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1" baseType="lpstr">
      <vt:lpstr>Tema de Office</vt:lpstr>
      <vt:lpstr>Ecuación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</vt:vector>
  </TitlesOfParts>
  <Company>InKulpado666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Leopoldo Buri</dc:creator>
  <cp:lastModifiedBy>Stefi</cp:lastModifiedBy>
  <cp:revision>57</cp:revision>
  <dcterms:created xsi:type="dcterms:W3CDTF">2022-03-16T17:45:41Z</dcterms:created>
  <dcterms:modified xsi:type="dcterms:W3CDTF">2023-05-10T15:19:05Z</dcterms:modified>
</cp:coreProperties>
</file>