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43A7E-0D92-4214-89B1-2508DE75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855DA-FF0A-44CE-965C-8BBFB99C2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7E294-7405-44FE-8070-932F9155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34256-F59A-4BE7-8508-264A5F73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08EE7-0E6F-4441-AB26-6E6BFF22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3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9DD2E-F004-494B-8712-BF0FB4B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EC32DC-EB84-4591-9207-60A8B08B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97470-E3A7-40E7-B652-5C0387D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CC72C-B63C-4700-9DC7-9B8D9BED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F777C-9157-4E39-B433-EBE64D58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88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B1C60D-91E5-4803-B4E5-01DB68DBD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0A77AA-B87D-409C-98B6-691DB017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E63AA-62A2-4439-A74B-F804C25B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79EF8-D990-476B-BBFA-1B598DDD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CF122-1EF9-4B27-8988-690DBA5D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29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1C86-80EF-4B80-8D35-85C26127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640B1-8C27-4C8A-A957-079D35CA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02F7E-FC51-4DD4-9AA3-4A3E005B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E333D-1CE8-4445-8D0E-7A68852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279E0-EA68-4A8C-86F9-1C65B85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267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877C5-B934-4EF0-AF20-1CCB075E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21ACB-FF5B-4288-92BB-FCA78299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20D43-C03A-4C01-9849-3CDEBEB4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B5B99-2ADE-499C-B40C-703A820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41A54-5483-4FBC-A2E1-C454615D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8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C37A-678B-413C-867F-5DA0CCA9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E4DD3-495C-46C0-87E8-46907E6B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556B7C-DED4-4F6D-924E-91278963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F5C6B-8970-49FF-8393-41550E2B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6E131-1A27-4557-9CE1-E52A2D5B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32A603-96A2-40A0-B74A-F00ECCE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5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AC76-599A-4FAC-B931-936E7D72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273C3-2A8B-465C-9A16-39D87A76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6C156-BD22-40D2-9D78-C18D278E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D7FB6D-B98E-4354-8F89-370D39A2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308975-EAEF-4B18-AEEA-E68D9E956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8A8CE1-3968-4A54-B698-18C089C3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A552AD-09A0-433E-9580-4D528C1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8F4F4B-6EB3-421E-AC7E-D2288B5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62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7F712-E579-4BBB-BA02-227A15C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2B2E18-8AF1-45CA-AD6B-D416E23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ABE51F-C073-4178-945D-188FF929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7CE39B-23F6-4F64-8C60-9EC477F7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37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4EC042-51AA-4E54-81BC-16B83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63DB9E-1D4F-46C3-8FAA-C33FD289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CA66AD-7616-40A5-B3CF-310977E4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89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843B3-16EC-4604-BFC4-28009A3D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33137-F187-4865-AAFB-2985CC5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08E68E-3F7F-4149-A599-F55170EFA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F62DC-4EA4-408B-96AA-904C3535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92965C-0978-486B-8E60-4ACAD7BE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78002-B5CA-4D61-9934-4F5D4792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89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4087B-9339-4BD7-B7C4-AAA99814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57DE49-E966-4561-8FFC-337C893D4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4E9051-3812-4D2E-9874-CE81D9D7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8149B-3DBE-4B88-B808-B42FDB4C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9BFF6-9081-41BC-AA7D-05732183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F6F3F9-F00C-4057-A218-F1E5C26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3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32584A-3E0F-4080-ACA0-40A8B680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D687D-04FA-4923-A344-AB3BF992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57488-8BC9-4315-9828-4E3226C72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0633-262D-45E0-B111-468B9E0BDFA5}" type="datetimeFigureOut">
              <a:rPr lang="es-AR" smtClean="0"/>
              <a:t>30 ago. 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305FF-514B-4ED5-9965-113F83D2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8926B-8E11-467E-A11E-3BD3F303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FD8A-7736-43E9-93E3-0B04AC41BC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56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4720-EE97-4DD7-B99D-A409FB44F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D15698-1203-4907-9D4C-D3A0D5987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102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2021-08-30T21:53:38Z</dcterms:created>
  <dcterms:modified xsi:type="dcterms:W3CDTF">2021-08-30T21:54:00Z</dcterms:modified>
</cp:coreProperties>
</file>