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6"/>
  </p:notesMasterIdLst>
  <p:sldIdLst>
    <p:sldId id="256" r:id="rId2"/>
    <p:sldId id="258" r:id="rId3"/>
    <p:sldId id="290" r:id="rId4"/>
    <p:sldId id="276" r:id="rId5"/>
    <p:sldId id="263" r:id="rId6"/>
    <p:sldId id="277" r:id="rId7"/>
    <p:sldId id="278" r:id="rId8"/>
    <p:sldId id="264" r:id="rId9"/>
    <p:sldId id="265" r:id="rId10"/>
    <p:sldId id="266" r:id="rId11"/>
    <p:sldId id="280" r:id="rId12"/>
    <p:sldId id="281" r:id="rId13"/>
    <p:sldId id="282" r:id="rId14"/>
    <p:sldId id="288" r:id="rId15"/>
    <p:sldId id="289" r:id="rId16"/>
    <p:sldId id="283" r:id="rId17"/>
    <p:sldId id="285" r:id="rId18"/>
    <p:sldId id="286" r:id="rId19"/>
    <p:sldId id="287" r:id="rId20"/>
    <p:sldId id="284" r:id="rId21"/>
    <p:sldId id="291" r:id="rId22"/>
    <p:sldId id="261" r:id="rId23"/>
    <p:sldId id="275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da Reynolds" initials="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ECDCA-E3FC-484B-8F79-90A7474FACAC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IE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8C23-8747-434E-8821-79801D89C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16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6CF2A15-C97B-4DC5-A47B-A1ED084B2BDE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00235B6-30CA-4E12-8B7A-4B0706C6387D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Chitter Prototype Presentation</a:t>
            </a:r>
            <a:endParaRPr lang="en-IE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By</a:t>
            </a:r>
          </a:p>
          <a:p>
            <a:r>
              <a:rPr lang="en-IE" b="1" dirty="0" smtClean="0"/>
              <a:t>Martin </a:t>
            </a:r>
            <a:r>
              <a:rPr lang="en-IE" b="1" dirty="0" err="1" smtClean="0"/>
              <a:t>Micunda</a:t>
            </a:r>
            <a:r>
              <a:rPr lang="en-IE" b="1" dirty="0" smtClean="0"/>
              <a:t> </a:t>
            </a:r>
            <a:r>
              <a:rPr lang="en-IE" b="1" dirty="0"/>
              <a:t>&amp; </a:t>
            </a:r>
            <a:r>
              <a:rPr lang="en-IE" b="1" dirty="0" smtClean="0"/>
              <a:t>Chris Laughlin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421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 Side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 smtClean="0"/>
              <a:t>CSS </a:t>
            </a:r>
            <a:r>
              <a:rPr lang="en-IE" dirty="0" err="1" smtClean="0"/>
              <a:t>preprocessors</a:t>
            </a:r>
            <a:r>
              <a:rPr lang="en-IE" dirty="0" smtClean="0"/>
              <a:t> </a:t>
            </a:r>
            <a:r>
              <a:rPr lang="en-IE" dirty="0" smtClean="0"/>
              <a:t>contain </a:t>
            </a:r>
            <a:r>
              <a:rPr lang="en-IE" dirty="0"/>
              <a:t>variables, functions, "</a:t>
            </a:r>
            <a:r>
              <a:rPr lang="en-IE" dirty="0" err="1"/>
              <a:t>mixins</a:t>
            </a:r>
            <a:r>
              <a:rPr lang="en-IE" dirty="0"/>
              <a:t>", and other </a:t>
            </a:r>
            <a:r>
              <a:rPr lang="en-IE" dirty="0" smtClean="0"/>
              <a:t>features</a:t>
            </a:r>
          </a:p>
          <a:p>
            <a:pPr algn="just"/>
            <a:r>
              <a:rPr lang="en-IE" dirty="0"/>
              <a:t>DRY as in </a:t>
            </a:r>
            <a:r>
              <a:rPr lang="en-IE" dirty="0" smtClean="0"/>
              <a:t>“</a:t>
            </a:r>
            <a:r>
              <a:rPr lang="en-IE" i="1" dirty="0" smtClean="0"/>
              <a:t>Don't </a:t>
            </a:r>
            <a:r>
              <a:rPr lang="en-IE" i="1" dirty="0"/>
              <a:t>repeat </a:t>
            </a:r>
            <a:r>
              <a:rPr lang="en-IE" i="1" dirty="0" smtClean="0"/>
              <a:t>yourself”</a:t>
            </a:r>
          </a:p>
          <a:p>
            <a:r>
              <a:rPr lang="en-IE" dirty="0" smtClean="0"/>
              <a:t>Less </a:t>
            </a:r>
            <a:r>
              <a:rPr lang="en-IE" dirty="0" err="1"/>
              <a:t>vs</a:t>
            </a:r>
            <a:r>
              <a:rPr lang="en-IE" dirty="0"/>
              <a:t> Sass </a:t>
            </a:r>
            <a:r>
              <a:rPr lang="en-IE" dirty="0" err="1"/>
              <a:t>vs</a:t>
            </a:r>
            <a:r>
              <a:rPr lang="en-IE" dirty="0"/>
              <a:t> </a:t>
            </a:r>
            <a:r>
              <a:rPr lang="en-IE" dirty="0" smtClean="0"/>
              <a:t>Stylus </a:t>
            </a:r>
            <a:r>
              <a:rPr lang="en-IE" sz="1800" i="1" dirty="0" smtClean="0"/>
              <a:t>http</a:t>
            </a:r>
            <a:r>
              <a:rPr lang="en-IE" sz="1800" i="1" dirty="0"/>
              <a:t>://www.slideshare.net/patricka1/css-preprocessors-sass-less-and-stylus</a:t>
            </a:r>
            <a:endParaRPr lang="en-IE" sz="1800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764704"/>
            <a:ext cx="16954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3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Server Side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IE" b="1" dirty="0" smtClean="0"/>
              <a:t>Server-side </a:t>
            </a:r>
            <a:r>
              <a:rPr lang="en-IE" b="1" dirty="0"/>
              <a:t>document-oriented </a:t>
            </a:r>
            <a:r>
              <a:rPr lang="en-IE" b="1" dirty="0" smtClean="0"/>
              <a:t>database</a:t>
            </a:r>
          </a:p>
          <a:p>
            <a:r>
              <a:rPr lang="en-IE" dirty="0" smtClean="0"/>
              <a:t>Flexible database schema</a:t>
            </a:r>
          </a:p>
          <a:p>
            <a:r>
              <a:rPr lang="en-IE" dirty="0"/>
              <a:t>S</a:t>
            </a:r>
            <a:r>
              <a:rPr lang="en-IE" dirty="0" smtClean="0"/>
              <a:t>peed </a:t>
            </a:r>
            <a:r>
              <a:rPr lang="en-IE" dirty="0"/>
              <a:t>and </a:t>
            </a:r>
            <a:r>
              <a:rPr lang="en-IE" dirty="0" smtClean="0"/>
              <a:t>durability (scaling)</a:t>
            </a:r>
          </a:p>
          <a:p>
            <a:pPr lvl="0"/>
            <a:r>
              <a:rPr lang="en-IE" dirty="0"/>
              <a:t>JSON </a:t>
            </a:r>
            <a:r>
              <a:rPr lang="en-IE" dirty="0" smtClean="0"/>
              <a:t>format</a:t>
            </a:r>
          </a:p>
          <a:p>
            <a:r>
              <a:rPr lang="en-IE" dirty="0"/>
              <a:t>R</a:t>
            </a:r>
            <a:r>
              <a:rPr lang="en-IE" dirty="0" smtClean="0"/>
              <a:t>eplication</a:t>
            </a:r>
            <a:endParaRPr lang="en-IE" dirty="0"/>
          </a:p>
          <a:p>
            <a:r>
              <a:rPr lang="en-IE" dirty="0"/>
              <a:t>S</a:t>
            </a:r>
            <a:r>
              <a:rPr lang="en-IE" dirty="0" smtClean="0"/>
              <a:t>econdary </a:t>
            </a:r>
            <a:r>
              <a:rPr lang="en-IE" dirty="0"/>
              <a:t>indexes</a:t>
            </a:r>
          </a:p>
          <a:p>
            <a:r>
              <a:rPr lang="en-IE" dirty="0" err="1" smtClean="0"/>
              <a:t>Sharding</a:t>
            </a:r>
            <a:endParaRPr lang="en-IE" dirty="0"/>
          </a:p>
          <a:p>
            <a:pPr marL="68580" lvl="0" indent="0">
              <a:buNone/>
            </a:pPr>
            <a:endParaRPr lang="en-IE" dirty="0"/>
          </a:p>
          <a:p>
            <a:endParaRPr lang="en-I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12" y="1052736"/>
            <a:ext cx="338573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 Side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b="1" dirty="0" smtClean="0"/>
              <a:t>Server-side </a:t>
            </a:r>
            <a:r>
              <a:rPr lang="en-IE" b="1" dirty="0"/>
              <a:t>platform for web applications</a:t>
            </a:r>
            <a:endParaRPr lang="en-IE" b="1" dirty="0" smtClean="0"/>
          </a:p>
          <a:p>
            <a:pPr algn="just"/>
            <a:r>
              <a:rPr lang="en-IE" dirty="0"/>
              <a:t>Web development in a dynamic language (JavaScript) on a VM that is incredibly </a:t>
            </a:r>
            <a:r>
              <a:rPr lang="en-IE" dirty="0" smtClean="0"/>
              <a:t>fast </a:t>
            </a:r>
            <a:r>
              <a:rPr lang="en-IE" dirty="0"/>
              <a:t>(V8</a:t>
            </a:r>
            <a:r>
              <a:rPr lang="en-IE" dirty="0" smtClean="0"/>
              <a:t>)</a:t>
            </a:r>
          </a:p>
          <a:p>
            <a:pPr algn="just"/>
            <a:r>
              <a:rPr lang="en-IE" dirty="0"/>
              <a:t>Ability to handle thousands of concurrent connections with minimal overhead on a single process</a:t>
            </a:r>
            <a:r>
              <a:rPr lang="en-IE" dirty="0" smtClean="0"/>
              <a:t>.</a:t>
            </a:r>
          </a:p>
          <a:p>
            <a:pPr algn="just"/>
            <a:r>
              <a:rPr lang="en-IE" dirty="0" smtClean="0"/>
              <a:t>Client and Server side use same language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2736"/>
            <a:ext cx="3312368" cy="10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7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 Side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b="1" dirty="0" smtClean="0"/>
              <a:t>Server-side </a:t>
            </a:r>
            <a:r>
              <a:rPr lang="en-IE" b="1" dirty="0"/>
              <a:t>web application framework </a:t>
            </a:r>
            <a:r>
              <a:rPr lang="en-IE" b="1" dirty="0" smtClean="0"/>
              <a:t>for node</a:t>
            </a:r>
          </a:p>
          <a:p>
            <a:pPr algn="just"/>
            <a:r>
              <a:rPr lang="en-IE" dirty="0" smtClean="0"/>
              <a:t>It help </a:t>
            </a:r>
            <a:r>
              <a:rPr lang="en-IE" dirty="0"/>
              <a:t>organize </a:t>
            </a:r>
            <a:r>
              <a:rPr lang="en-IE" dirty="0" smtClean="0"/>
              <a:t>web </a:t>
            </a:r>
            <a:r>
              <a:rPr lang="en-IE" dirty="0"/>
              <a:t>app into MVC architecture on the server side.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6"/>
            <a:ext cx="2171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Server Side 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MongoDB</a:t>
            </a:r>
            <a:r>
              <a:rPr lang="en-IE" dirty="0"/>
              <a:t> object </a:t>
            </a:r>
            <a:r>
              <a:rPr lang="en-IE" dirty="0" err="1" smtClean="0"/>
              <a:t>modeling</a:t>
            </a:r>
            <a:r>
              <a:rPr lang="en-IE" dirty="0" smtClean="0"/>
              <a:t> </a:t>
            </a:r>
            <a:r>
              <a:rPr lang="en-IE" dirty="0"/>
              <a:t>for Node.js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294311" cy="74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0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System Architecture	</a:t>
            </a:r>
            <a:r>
              <a:rPr lang="en-IE" dirty="0" smtClean="0"/>
              <a:t>Overview</a:t>
            </a:r>
            <a:endParaRPr lang="en-IE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49" y="2324100"/>
            <a:ext cx="6547715" cy="3508375"/>
          </a:xfrm>
        </p:spPr>
      </p:pic>
    </p:spTree>
    <p:extLst>
      <p:ext uri="{BB962C8B-B14F-4D97-AF65-F5344CB8AC3E}">
        <p14:creationId xmlns:p14="http://schemas.microsoft.com/office/powerpoint/2010/main" val="37168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Task </a:t>
            </a:r>
            <a:r>
              <a:rPr lang="en-IE" dirty="0" smtClean="0"/>
              <a:t>Manager 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IE" b="1" dirty="0" smtClean="0"/>
              <a:t>Grunt: </a:t>
            </a:r>
          </a:p>
          <a:p>
            <a:pPr algn="just"/>
            <a:r>
              <a:rPr lang="en-IE" dirty="0"/>
              <a:t>The JavaScript Task Runner </a:t>
            </a:r>
            <a:r>
              <a:rPr lang="en-IE" dirty="0" smtClean="0"/>
              <a:t>that is </a:t>
            </a:r>
            <a:r>
              <a:rPr lang="en-IE" dirty="0"/>
              <a:t>used to build, preview and test </a:t>
            </a:r>
            <a:r>
              <a:rPr lang="en-IE" dirty="0" smtClean="0"/>
              <a:t>project.</a:t>
            </a:r>
            <a:endParaRPr lang="en-IE" dirty="0"/>
          </a:p>
          <a:p>
            <a:pPr marL="68580" indent="0">
              <a:buNone/>
            </a:pPr>
            <a:r>
              <a:rPr lang="en-IE" b="1" dirty="0" smtClean="0"/>
              <a:t>Bower:</a:t>
            </a:r>
          </a:p>
          <a:p>
            <a:pPr algn="just"/>
            <a:r>
              <a:rPr lang="en-IE" dirty="0" smtClean="0"/>
              <a:t>Package </a:t>
            </a:r>
            <a:r>
              <a:rPr lang="en-IE" dirty="0"/>
              <a:t>manager for the web. I</a:t>
            </a:r>
            <a:r>
              <a:rPr lang="en-IE" dirty="0" smtClean="0"/>
              <a:t>s </a:t>
            </a:r>
            <a:r>
              <a:rPr lang="en-IE" dirty="0"/>
              <a:t>used for dependency management, so that you no longer have to manually download and manage your scripts.</a:t>
            </a:r>
            <a:endParaRPr lang="en-I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05" y="750817"/>
            <a:ext cx="2619003" cy="138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 (BDD and TDD)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E" b="1" dirty="0" err="1" smtClean="0"/>
              <a:t>AngularJS</a:t>
            </a:r>
            <a:endParaRPr lang="en-IE" b="1" dirty="0"/>
          </a:p>
          <a:p>
            <a:r>
              <a:rPr lang="en-IE" dirty="0" smtClean="0"/>
              <a:t>Unit </a:t>
            </a:r>
            <a:r>
              <a:rPr lang="en-IE" dirty="0"/>
              <a:t>testing and E2E testing (Karma runner</a:t>
            </a:r>
            <a:r>
              <a:rPr lang="en-IE" dirty="0" smtClean="0"/>
              <a:t>)</a:t>
            </a:r>
          </a:p>
          <a:p>
            <a:pPr marL="68580" indent="0">
              <a:buNone/>
            </a:pPr>
            <a:endParaRPr lang="en-IE" b="1" dirty="0" smtClean="0"/>
          </a:p>
          <a:p>
            <a:pPr marL="68580" indent="0">
              <a:buNone/>
            </a:pPr>
            <a:r>
              <a:rPr lang="en-IE" b="1" dirty="0" err="1" smtClean="0"/>
              <a:t>NodeJS</a:t>
            </a:r>
            <a:endParaRPr lang="en-IE" b="1" dirty="0"/>
          </a:p>
          <a:p>
            <a:r>
              <a:rPr lang="en-IE" dirty="0" smtClean="0"/>
              <a:t>Jasmine or Mocha</a:t>
            </a:r>
          </a:p>
          <a:p>
            <a:pPr marL="68580" indent="0">
              <a:buNone/>
            </a:pPr>
            <a:endParaRPr lang="en-IE" b="1" dirty="0" smtClean="0"/>
          </a:p>
          <a:p>
            <a:pPr marL="68580" indent="0">
              <a:buNone/>
            </a:pPr>
            <a:r>
              <a:rPr lang="en-IE" b="1" dirty="0" smtClean="0"/>
              <a:t>Selenium </a:t>
            </a:r>
            <a:r>
              <a:rPr lang="en-IE" b="1" dirty="0"/>
              <a:t>(+ </a:t>
            </a:r>
            <a:r>
              <a:rPr lang="en-IE" b="1" dirty="0" err="1" smtClean="0"/>
              <a:t>PhantomJS</a:t>
            </a:r>
            <a:r>
              <a:rPr lang="en-IE" b="1" dirty="0" smtClean="0"/>
              <a:t>)</a:t>
            </a:r>
            <a:endParaRPr lang="en-IE" b="1" dirty="0"/>
          </a:p>
          <a:p>
            <a:r>
              <a:rPr lang="en-IE" dirty="0" smtClean="0"/>
              <a:t>Automation </a:t>
            </a:r>
            <a:r>
              <a:rPr lang="en-IE" dirty="0"/>
              <a:t>testing</a:t>
            </a:r>
            <a:endParaRPr lang="en-IE" dirty="0" smtClean="0"/>
          </a:p>
          <a:p>
            <a:pPr marL="68580" indent="0">
              <a:buNone/>
            </a:pPr>
            <a:endParaRPr lang="en-IE" dirty="0"/>
          </a:p>
          <a:p>
            <a:endParaRPr lang="en-IE" dirty="0"/>
          </a:p>
          <a:p>
            <a:pPr marL="68580" indent="0">
              <a:buNone/>
            </a:pPr>
            <a:endParaRPr lang="en-IE" b="1" dirty="0" smtClean="0"/>
          </a:p>
        </p:txBody>
      </p:sp>
    </p:spTree>
    <p:extLst>
      <p:ext uri="{BB962C8B-B14F-4D97-AF65-F5344CB8AC3E}">
        <p14:creationId xmlns:p14="http://schemas.microsoft.com/office/powerpoint/2010/main" val="4585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Continuous Integration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TeamCity</a:t>
            </a:r>
            <a:r>
              <a:rPr lang="en-IE" dirty="0" smtClean="0"/>
              <a:t> has a lot of powerful features </a:t>
            </a:r>
          </a:p>
          <a:p>
            <a:pPr algn="just"/>
            <a:r>
              <a:rPr lang="en-IE" dirty="0" smtClean="0"/>
              <a:t>Our prototype </a:t>
            </a:r>
            <a:r>
              <a:rPr lang="en-IE" dirty="0"/>
              <a:t>use Travis </a:t>
            </a:r>
            <a:r>
              <a:rPr lang="en-IE" dirty="0" smtClean="0"/>
              <a:t>CI (not that </a:t>
            </a:r>
            <a:r>
              <a:rPr lang="en-IE" dirty="0"/>
              <a:t>powerful </a:t>
            </a:r>
            <a:r>
              <a:rPr lang="en-IE" dirty="0" smtClean="0"/>
              <a:t>as </a:t>
            </a:r>
            <a:r>
              <a:rPr lang="en-IE" dirty="0" err="1" smtClean="0"/>
              <a:t>TeamCity</a:t>
            </a:r>
            <a:r>
              <a:rPr lang="en-IE" dirty="0" smtClean="0"/>
              <a:t> but well integrated with </a:t>
            </a:r>
            <a:r>
              <a:rPr lang="en-IE" dirty="0" err="1" smtClean="0"/>
              <a:t>GitHub</a:t>
            </a:r>
            <a:r>
              <a:rPr lang="en-IE" dirty="0" smtClean="0"/>
              <a:t>)</a:t>
            </a:r>
          </a:p>
          <a:p>
            <a:pPr marL="68580" indent="0">
              <a:buNone/>
            </a:pPr>
            <a:endParaRPr lang="en-IE" dirty="0" smtClean="0"/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64704"/>
            <a:ext cx="3409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9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Browser </a:t>
            </a:r>
            <a:r>
              <a:rPr lang="en-IE" dirty="0" smtClean="0"/>
              <a:t>Support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 smtClean="0"/>
              <a:t>Main </a:t>
            </a:r>
            <a:r>
              <a:rPr lang="en-IE" dirty="0" smtClean="0"/>
              <a:t>latest b</a:t>
            </a:r>
            <a:r>
              <a:rPr lang="en-IE" dirty="0" smtClean="0"/>
              <a:t>rowser </a:t>
            </a:r>
            <a:r>
              <a:rPr lang="en-IE" dirty="0" smtClean="0"/>
              <a:t>(Chrome, </a:t>
            </a:r>
            <a:r>
              <a:rPr lang="en-IE" dirty="0" smtClean="0"/>
              <a:t>Firefox, IE10+)</a:t>
            </a:r>
            <a:endParaRPr lang="en-IE" dirty="0" smtClean="0"/>
          </a:p>
          <a:p>
            <a:pPr marL="6858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23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Client Side &amp; Server Side</a:t>
            </a:r>
          </a:p>
          <a:p>
            <a:r>
              <a:rPr lang="en-IE" dirty="0"/>
              <a:t>System Architecture Overview</a:t>
            </a:r>
          </a:p>
          <a:p>
            <a:r>
              <a:rPr lang="en-IE" dirty="0" smtClean="0"/>
              <a:t>Task Manager</a:t>
            </a:r>
          </a:p>
          <a:p>
            <a:r>
              <a:rPr lang="en-IE" dirty="0"/>
              <a:t>Testing</a:t>
            </a:r>
            <a:endParaRPr lang="en-IE" dirty="0" smtClean="0"/>
          </a:p>
          <a:p>
            <a:r>
              <a:rPr lang="en-IE" dirty="0"/>
              <a:t>Continuous Integration</a:t>
            </a:r>
            <a:endParaRPr lang="en-IE" dirty="0" smtClean="0"/>
          </a:p>
          <a:p>
            <a:r>
              <a:rPr lang="en-IE" dirty="0" smtClean="0"/>
              <a:t>Browser Support</a:t>
            </a:r>
          </a:p>
          <a:p>
            <a:r>
              <a:rPr lang="en-IE" dirty="0" smtClean="0"/>
              <a:t>Hosting</a:t>
            </a:r>
          </a:p>
          <a:p>
            <a:r>
              <a:rPr lang="en-IE" dirty="0" smtClean="0"/>
              <a:t>Demo</a:t>
            </a:r>
          </a:p>
          <a:p>
            <a:r>
              <a:rPr lang="en-IE" dirty="0" smtClean="0"/>
              <a:t>Conclusion</a:t>
            </a:r>
          </a:p>
          <a:p>
            <a:r>
              <a:rPr lang="en-IE" dirty="0" smtClean="0"/>
              <a:t>Questions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17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Hosting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 smtClean="0"/>
              <a:t>Chitter and </a:t>
            </a:r>
            <a:r>
              <a:rPr lang="en-IE" dirty="0" err="1" smtClean="0"/>
              <a:t>Teamcity</a:t>
            </a:r>
            <a:r>
              <a:rPr lang="en-IE" dirty="0" smtClean="0"/>
              <a:t> should be hosting on our servers to give us practical experience with deployments and </a:t>
            </a:r>
            <a:r>
              <a:rPr lang="en-IE" dirty="0"/>
              <a:t>maintenance </a:t>
            </a:r>
            <a:r>
              <a:rPr lang="en-IE" dirty="0" smtClean="0"/>
              <a:t>of </a:t>
            </a:r>
            <a:r>
              <a:rPr lang="en-IE" dirty="0" smtClean="0"/>
              <a:t>chitter app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3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Socket.io    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/>
              <a:t>Socket.IO aims to make </a:t>
            </a:r>
            <a:r>
              <a:rPr lang="en-IE" dirty="0" err="1"/>
              <a:t>realtime</a:t>
            </a:r>
            <a:r>
              <a:rPr lang="en-IE" dirty="0"/>
              <a:t> apps possible in every browser and mobile device, blurring the differences between the different transport mechanisms. It's care-free </a:t>
            </a:r>
            <a:r>
              <a:rPr lang="en-IE" dirty="0" err="1"/>
              <a:t>realtime</a:t>
            </a:r>
            <a:r>
              <a:rPr lang="en-IE" dirty="0"/>
              <a:t> 100% in JavaScript</a:t>
            </a:r>
            <a:r>
              <a:rPr lang="en-IE" dirty="0" smtClean="0"/>
              <a:t>.</a:t>
            </a:r>
          </a:p>
          <a:p>
            <a:pPr algn="just"/>
            <a:r>
              <a:rPr lang="en-IE" dirty="0" smtClean="0"/>
              <a:t>We can consider this</a:t>
            </a:r>
          </a:p>
          <a:p>
            <a:pPr marL="68580" indent="0" algn="just">
              <a:buNone/>
            </a:pPr>
            <a:endParaRPr lang="en-IE" dirty="0"/>
          </a:p>
          <a:p>
            <a:pPr marL="68580" indent="0" algn="just">
              <a:buNone/>
            </a:pP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2776"/>
            <a:ext cx="2152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8" y="2324100"/>
            <a:ext cx="6303696" cy="3508375"/>
          </a:xfrm>
        </p:spPr>
      </p:pic>
    </p:spTree>
    <p:extLst>
      <p:ext uri="{BB962C8B-B14F-4D97-AF65-F5344CB8AC3E}">
        <p14:creationId xmlns:p14="http://schemas.microsoft.com/office/powerpoint/2010/main" val="30619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 smtClean="0"/>
              <a:t>Our </a:t>
            </a:r>
            <a:r>
              <a:rPr lang="en-IE" dirty="0"/>
              <a:t>prototype follow all </a:t>
            </a:r>
            <a:r>
              <a:rPr lang="en-IE" dirty="0" smtClean="0"/>
              <a:t>project </a:t>
            </a:r>
            <a:r>
              <a:rPr lang="en-IE" dirty="0"/>
              <a:t>and </a:t>
            </a:r>
            <a:r>
              <a:rPr lang="en-IE" dirty="0" smtClean="0"/>
              <a:t>development </a:t>
            </a:r>
            <a:r>
              <a:rPr lang="en-IE" dirty="0" smtClean="0"/>
              <a:t>principles</a:t>
            </a:r>
          </a:p>
          <a:p>
            <a:pPr algn="just"/>
            <a:r>
              <a:rPr lang="en-IE" dirty="0" smtClean="0"/>
              <a:t>We suggest all technologies as package because these technologies working very well together </a:t>
            </a:r>
            <a:endParaRPr lang="en-IE" dirty="0" smtClean="0"/>
          </a:p>
          <a:p>
            <a:pPr algn="just"/>
            <a:r>
              <a:rPr lang="en-IE" dirty="0" smtClean="0"/>
              <a:t>Presentation can be found here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68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</a:t>
            </a:r>
            <a:endParaRPr lang="en-IE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41" y="2324100"/>
            <a:ext cx="4367107" cy="3508375"/>
          </a:xfrm>
        </p:spPr>
      </p:pic>
    </p:spTree>
    <p:extLst>
      <p:ext uri="{BB962C8B-B14F-4D97-AF65-F5344CB8AC3E}">
        <p14:creationId xmlns:p14="http://schemas.microsoft.com/office/powerpoint/2010/main" val="40217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2" y="980728"/>
            <a:ext cx="299166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805" y="1111399"/>
            <a:ext cx="1914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2" y="2420381"/>
            <a:ext cx="1952650" cy="122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77" y="2837536"/>
            <a:ext cx="265400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922"/>
            <a:ext cx="1580374" cy="144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4969525"/>
            <a:ext cx="2677343" cy="79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473" y="2067014"/>
            <a:ext cx="2242702" cy="70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90131"/>
            <a:ext cx="2171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7251"/>
            <a:ext cx="2358207" cy="5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9803"/>
            <a:ext cx="2098686" cy="110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54" y="4149080"/>
            <a:ext cx="2636334" cy="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5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Client Side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 smtClean="0"/>
              <a:t>MVW (Model-View-Whatever)</a:t>
            </a:r>
            <a:endParaRPr lang="en-IE" dirty="0"/>
          </a:p>
          <a:p>
            <a:pPr algn="just"/>
            <a:r>
              <a:rPr lang="en-IE" dirty="0" smtClean="0"/>
              <a:t>Data </a:t>
            </a:r>
            <a:r>
              <a:rPr lang="en-IE" dirty="0"/>
              <a:t>Binding and Dependency </a:t>
            </a:r>
            <a:r>
              <a:rPr lang="en-IE" dirty="0" smtClean="0"/>
              <a:t>Injection</a:t>
            </a:r>
          </a:p>
          <a:p>
            <a:pPr algn="just"/>
            <a:r>
              <a:rPr lang="en-IE" dirty="0" smtClean="0"/>
              <a:t>Declarative </a:t>
            </a:r>
            <a:r>
              <a:rPr lang="en-IE" dirty="0"/>
              <a:t>user </a:t>
            </a:r>
            <a:r>
              <a:rPr lang="en-IE" dirty="0" smtClean="0"/>
              <a:t>interface</a:t>
            </a:r>
          </a:p>
          <a:p>
            <a:pPr algn="just"/>
            <a:r>
              <a:rPr lang="en-IE" dirty="0"/>
              <a:t>REST </a:t>
            </a:r>
            <a:r>
              <a:rPr lang="en-IE" dirty="0" smtClean="0"/>
              <a:t>Easy</a:t>
            </a:r>
          </a:p>
          <a:p>
            <a:pPr algn="just"/>
            <a:r>
              <a:rPr lang="en-IE" dirty="0"/>
              <a:t>Enterprise-level </a:t>
            </a:r>
            <a:r>
              <a:rPr lang="en-IE" dirty="0" smtClean="0"/>
              <a:t>Testing (Unit &amp; E2E)</a:t>
            </a:r>
          </a:p>
          <a:p>
            <a:pPr algn="just"/>
            <a:r>
              <a:rPr lang="en-IE" dirty="0"/>
              <a:t>It’s developed and supported by Google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72" y="1245427"/>
            <a:ext cx="3348236" cy="9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9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Client Side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/>
              <a:t>The </a:t>
            </a:r>
            <a:r>
              <a:rPr lang="en-IE" dirty="0" err="1"/>
              <a:t>AngularJS</a:t>
            </a:r>
            <a:r>
              <a:rPr lang="en-IE" dirty="0"/>
              <a:t> </a:t>
            </a:r>
            <a:r>
              <a:rPr lang="en-IE" dirty="0" smtClean="0"/>
              <a:t>stack</a:t>
            </a:r>
          </a:p>
          <a:p>
            <a:pPr algn="just"/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72" y="1245427"/>
            <a:ext cx="3348236" cy="9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o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040560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 Side 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/>
              <a:t>JS library aimed to manage data in rich client </a:t>
            </a:r>
            <a:r>
              <a:rPr lang="en-IE" dirty="0" smtClean="0"/>
              <a:t>application</a:t>
            </a:r>
          </a:p>
          <a:p>
            <a:pPr algn="just"/>
            <a:r>
              <a:rPr lang="en-IE" dirty="0" smtClean="0"/>
              <a:t>Rich </a:t>
            </a:r>
            <a:r>
              <a:rPr lang="en-IE" dirty="0"/>
              <a:t>queries </a:t>
            </a:r>
            <a:r>
              <a:rPr lang="en-IE" dirty="0" smtClean="0"/>
              <a:t> (query </a:t>
            </a:r>
            <a:r>
              <a:rPr lang="en-IE" dirty="0"/>
              <a:t>the server and client cache with filters, ordering, paging, and </a:t>
            </a:r>
            <a:r>
              <a:rPr lang="en-IE" dirty="0" smtClean="0"/>
              <a:t>projections)</a:t>
            </a:r>
          </a:p>
          <a:p>
            <a:pPr algn="just"/>
            <a:r>
              <a:rPr lang="en-IE" dirty="0"/>
              <a:t>Execute query </a:t>
            </a:r>
            <a:r>
              <a:rPr lang="en-IE" dirty="0" smtClean="0"/>
              <a:t>asynchronously with promise</a:t>
            </a:r>
          </a:p>
          <a:p>
            <a:pPr algn="just"/>
            <a:r>
              <a:rPr lang="en-IE" dirty="0" smtClean="0"/>
              <a:t>Well </a:t>
            </a:r>
            <a:r>
              <a:rPr lang="en-IE" dirty="0"/>
              <a:t>documented + has roadmap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12776"/>
            <a:ext cx="1914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8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 Side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Query example:</a:t>
            </a:r>
          </a:p>
          <a:p>
            <a:pPr marL="365760" lvl="1" indent="0">
              <a:buNone/>
            </a:pPr>
            <a:r>
              <a:rPr lang="en-IE" sz="1600" dirty="0" err="1"/>
              <a:t>var</a:t>
            </a:r>
            <a:r>
              <a:rPr lang="en-IE" sz="1600" dirty="0"/>
              <a:t> query = </a:t>
            </a:r>
            <a:r>
              <a:rPr lang="en-IE" sz="1600" dirty="0" err="1"/>
              <a:t>breeze.EntityQuery</a:t>
            </a:r>
            <a:endParaRPr lang="en-IE" sz="1600" dirty="0"/>
          </a:p>
          <a:p>
            <a:pPr marL="365760" lvl="1" indent="0">
              <a:buNone/>
            </a:pPr>
            <a:r>
              <a:rPr lang="en-IE" sz="1600" dirty="0"/>
              <a:t>           .</a:t>
            </a:r>
            <a:r>
              <a:rPr lang="en-IE" sz="1600" b="1" dirty="0"/>
              <a:t>from</a:t>
            </a:r>
            <a:r>
              <a:rPr lang="en-IE" sz="1600" dirty="0"/>
              <a:t>("Customers")</a:t>
            </a:r>
          </a:p>
          <a:p>
            <a:pPr marL="365760" lvl="1" indent="0">
              <a:buNone/>
            </a:pPr>
            <a:r>
              <a:rPr lang="en-IE" sz="1600" dirty="0"/>
              <a:t>           .</a:t>
            </a:r>
            <a:r>
              <a:rPr lang="en-IE" sz="1600" b="1" dirty="0"/>
              <a:t>where</a:t>
            </a:r>
            <a:r>
              <a:rPr lang="en-IE" sz="1600" dirty="0"/>
              <a:t>("</a:t>
            </a:r>
            <a:r>
              <a:rPr lang="en-IE" sz="1600" dirty="0" err="1"/>
              <a:t>CompanyName</a:t>
            </a:r>
            <a:r>
              <a:rPr lang="en-IE" sz="1600" dirty="0"/>
              <a:t>", "</a:t>
            </a:r>
            <a:r>
              <a:rPr lang="en-IE" sz="1600" dirty="0" err="1"/>
              <a:t>startsWith</a:t>
            </a:r>
            <a:r>
              <a:rPr lang="en-IE" sz="1600" dirty="0"/>
              <a:t>", "A")</a:t>
            </a:r>
          </a:p>
          <a:p>
            <a:pPr marL="365760" lvl="1" indent="0">
              <a:buNone/>
            </a:pPr>
            <a:r>
              <a:rPr lang="en-IE" sz="1600" dirty="0"/>
              <a:t>           .</a:t>
            </a:r>
            <a:r>
              <a:rPr lang="en-IE" sz="1600" b="1" dirty="0" err="1"/>
              <a:t>orderBy</a:t>
            </a:r>
            <a:r>
              <a:rPr lang="en-IE" sz="1600" dirty="0"/>
              <a:t>("</a:t>
            </a:r>
            <a:r>
              <a:rPr lang="en-IE" sz="1600" dirty="0" err="1"/>
              <a:t>CompanyName</a:t>
            </a:r>
            <a:r>
              <a:rPr lang="en-IE" sz="1600" dirty="0"/>
              <a:t>");</a:t>
            </a:r>
          </a:p>
          <a:p>
            <a:pPr marL="68580" indent="0">
              <a:buNone/>
            </a:pPr>
            <a:endParaRPr lang="en-IE" dirty="0" smtClean="0"/>
          </a:p>
          <a:p>
            <a:r>
              <a:rPr lang="en-IE" dirty="0"/>
              <a:t>BMEAN stack </a:t>
            </a:r>
            <a:r>
              <a:rPr lang="en-IE" dirty="0" smtClean="0"/>
              <a:t>app example:</a:t>
            </a:r>
          </a:p>
          <a:p>
            <a:pPr marL="68580" indent="0">
              <a:buNone/>
            </a:pPr>
            <a:r>
              <a:rPr lang="en-IE" sz="2000" dirty="0" smtClean="0"/>
              <a:t>     </a:t>
            </a:r>
            <a:r>
              <a:rPr lang="en-IE" sz="1600" dirty="0" smtClean="0"/>
              <a:t>http</a:t>
            </a:r>
            <a:r>
              <a:rPr lang="en-IE" sz="1600" dirty="0"/>
              <a:t>://www.breezejs.com/samples/zza</a:t>
            </a:r>
            <a:endParaRPr lang="en-IE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12776"/>
            <a:ext cx="1914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0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Client Side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58" y="836712"/>
            <a:ext cx="1952650" cy="122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7150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3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Client Side</a:t>
            </a:r>
            <a:endParaRPr lang="en-IE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IE" dirty="0" smtClean="0"/>
              <a:t>Responsive design</a:t>
            </a:r>
          </a:p>
          <a:p>
            <a:pPr lvl="1" algn="just"/>
            <a:r>
              <a:rPr lang="en-IE" dirty="0" smtClean="0"/>
              <a:t>Rapid web development</a:t>
            </a:r>
          </a:p>
          <a:p>
            <a:pPr lvl="1" algn="just"/>
            <a:r>
              <a:rPr lang="en-IE" dirty="0" smtClean="0"/>
              <a:t>Well documented (easy to work with for developers without the CSS skills)</a:t>
            </a:r>
            <a:endParaRPr lang="en-IE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81" y="1052736"/>
            <a:ext cx="3516227" cy="114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5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2126</TotalTime>
  <Words>463</Words>
  <Application>Microsoft Office PowerPoint</Application>
  <PresentationFormat>Prezentácia na obrazovke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Austin</vt:lpstr>
      <vt:lpstr>Chitter Prototype Presentation</vt:lpstr>
      <vt:lpstr>Overview</vt:lpstr>
      <vt:lpstr>Prezentácia programu PowerPoint</vt:lpstr>
      <vt:lpstr>Client Side</vt:lpstr>
      <vt:lpstr>Client Side</vt:lpstr>
      <vt:lpstr>Client Side </vt:lpstr>
      <vt:lpstr>Client Side </vt:lpstr>
      <vt:lpstr>Client Side </vt:lpstr>
      <vt:lpstr>Client Side</vt:lpstr>
      <vt:lpstr>Client Side</vt:lpstr>
      <vt:lpstr>Server Side</vt:lpstr>
      <vt:lpstr>Server Side</vt:lpstr>
      <vt:lpstr>Server Side</vt:lpstr>
      <vt:lpstr>Server Side </vt:lpstr>
      <vt:lpstr>System Architecture Overview</vt:lpstr>
      <vt:lpstr>Task Manager </vt:lpstr>
      <vt:lpstr>Testing (BDD and TDD)</vt:lpstr>
      <vt:lpstr>Continuous Integration</vt:lpstr>
      <vt:lpstr>Browser Support</vt:lpstr>
      <vt:lpstr>Hosting</vt:lpstr>
      <vt:lpstr>Socket.io    </vt:lpstr>
      <vt:lpstr>Demo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</dc:creator>
  <cp:lastModifiedBy>Martin</cp:lastModifiedBy>
  <cp:revision>74</cp:revision>
  <dcterms:created xsi:type="dcterms:W3CDTF">2013-08-22T07:12:18Z</dcterms:created>
  <dcterms:modified xsi:type="dcterms:W3CDTF">2013-10-28T20:41:16Z</dcterms:modified>
</cp:coreProperties>
</file>