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2" r:id="rId7"/>
    <p:sldId id="269" r:id="rId8"/>
    <p:sldId id="275" r:id="rId9"/>
    <p:sldId id="268" r:id="rId10"/>
    <p:sldId id="276" r:id="rId11"/>
    <p:sldId id="266" r:id="rId12"/>
    <p:sldId id="279" r:id="rId13"/>
    <p:sldId id="277" r:id="rId14"/>
    <p:sldId id="278" r:id="rId15"/>
    <p:sldId id="267" r:id="rId16"/>
    <p:sldId id="260" r:id="rId17"/>
    <p:sldId id="261" r:id="rId18"/>
  </p:sldIdLst>
  <p:sldSz cx="9144000" cy="6858000" type="screen4x3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5" autoAdjust="0"/>
    <p:restoredTop sz="76786" autoAdjust="0"/>
  </p:normalViewPr>
  <p:slideViewPr>
    <p:cSldViewPr snapToGrid="0" snapToObjects="1">
      <p:cViewPr>
        <p:scale>
          <a:sx n="100" d="100"/>
          <a:sy n="100" d="100"/>
        </p:scale>
        <p:origin x="-182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89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15.01.13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055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62AE-52A1-45EF-803F-1B418F6D3E4C}" type="datetimeFigureOut">
              <a:rPr lang="de-CH" smtClean="0"/>
              <a:t>15.01.13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ED09-4AF7-4506-8F89-4C9D2F3D6D5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5637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7076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029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49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LBS sind ortsbezogene Dienste,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hauptsächlich mit mobilen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Geräten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genutzt werden.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sind jedoch auch Dienste auf stationären Computern möglich.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 der standortbezogenen Informationen sollen LBS dem Nutzer einen Mehrwert bieten. </a:t>
            </a:r>
            <a:endParaRPr lang="de-DE" dirty="0" smtClean="0"/>
          </a:p>
          <a:p>
            <a:endParaRPr lang="de-CH" baseline="0" dirty="0" smtClean="0"/>
          </a:p>
          <a:p>
            <a:r>
              <a:rPr lang="de-DE" baseline="0" dirty="0" smtClean="0"/>
              <a:t>U</a:t>
            </a:r>
            <a:r>
              <a:rPr lang="de-CH" baseline="0" dirty="0" err="1" smtClean="0"/>
              <a:t>nd</a:t>
            </a:r>
            <a:r>
              <a:rPr lang="de-CH" baseline="0" dirty="0" smtClean="0"/>
              <a:t> auf der anderen Seite dem Dienstleister die Möglichkeit geben sein Angebot zielgerichteter zu steuern.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48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Die zweite Technologie um einen Nutzer zu finden ist der GSM Standard.</a:t>
            </a:r>
          </a:p>
          <a:p>
            <a:r>
              <a:rPr lang="de-DE" baseline="0" dirty="0" smtClean="0"/>
              <a:t>Diese Technologie findet den Nutzer anhand der verbunden Basisstationen im mobilen Funknetz.</a:t>
            </a:r>
          </a:p>
          <a:p>
            <a:r>
              <a:rPr lang="de-DE" baseline="0" dirty="0" smtClean="0"/>
              <a:t>Diese bietet eine hohe Erreichbarkeit, ist jedoch nicht sehr genau.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Um die beiden Nachteile von GPS und GSM Standard zu minimieren, wurde A-GPS entwickelt.</a:t>
            </a:r>
          </a:p>
          <a:p>
            <a:r>
              <a:rPr lang="de-DE" baseline="0" dirty="0" smtClean="0"/>
              <a:t>Diese Technologie fasst beide zusammen und unterstützt GPS um die Satelliten schneller zu finden.</a:t>
            </a:r>
          </a:p>
          <a:p>
            <a:endParaRPr lang="de-DE" baseline="0" dirty="0"/>
          </a:p>
          <a:p>
            <a:r>
              <a:rPr lang="de-DE" baseline="0" dirty="0" smtClean="0"/>
              <a:t>Wir haben gesehen das GPS und der GSM Standard innerhalb von Gebäuden keine guten Resultate liefert.</a:t>
            </a:r>
          </a:p>
          <a:p>
            <a:r>
              <a:rPr lang="de-DE" baseline="0" dirty="0" smtClean="0"/>
              <a:t>Darum wird anhand der Standorte der verfügbare </a:t>
            </a:r>
            <a:r>
              <a:rPr lang="de-DE" baseline="0" dirty="0" err="1" smtClean="0"/>
              <a:t>WLAN‘s</a:t>
            </a:r>
            <a:r>
              <a:rPr lang="de-DE" baseline="0" dirty="0" smtClean="0"/>
              <a:t> den Standort des Nutzers berechnet.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Oder es wird die IP-Adresse mit einem Dienst auf eine physikalischen Standort abgebildet.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74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welcher Input in eine Unternehmung hinein </a:t>
            </a:r>
            <a:r>
              <a:rPr lang="de-DE" baseline="0" dirty="0" err="1" smtClean="0"/>
              <a:t>fliesst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und mit welchen innerbetrieblichen Leistungserstellungsprozessen</a:t>
            </a:r>
          </a:p>
          <a:p>
            <a:r>
              <a:rPr lang="de-DE" baseline="0" dirty="0" smtClean="0"/>
              <a:t>das Produkt so transformiert wird, dass es für eine Unternehmung vermarktungsfähig ist.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Um</a:t>
            </a:r>
            <a:r>
              <a:rPr lang="de-DE" baseline="0" dirty="0" smtClean="0"/>
              <a:t> die Nutzenversprechen überhaupt heraus zu finden kann das 4P Marketing Instrument verwendet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beschreibt mit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, Price, Place und Promotion</a:t>
            </a:r>
          </a:p>
          <a:p>
            <a:r>
              <a:rPr lang="de-DE" baseline="0" dirty="0" smtClean="0"/>
              <a:t>das Produkt, der Preis, den Standort wo es angeboten wird und die Kommunikation wie das Produkt beworben werden kann.</a:t>
            </a:r>
          </a:p>
          <a:p>
            <a:endParaRPr lang="de-DE" baseline="0" dirty="0" smtClean="0"/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enthält alle Akteure die  im Bezug auf ein Geschäftsmodell die einen Teil dazu beitragen,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der Nutzen für ein Produkt oder eine Dienstleistung erstellt wird.</a:t>
            </a:r>
            <a:r>
              <a:rPr lang="de-DE" dirty="0" smtClean="0">
                <a:effectLst/>
              </a:rPr>
              <a:t> </a:t>
            </a:r>
          </a:p>
          <a:p>
            <a:endParaRPr lang="de-DE" dirty="0" smtClean="0">
              <a:effectLst/>
            </a:endParaRPr>
          </a:p>
          <a:p>
            <a:r>
              <a:rPr lang="de-DE" dirty="0" smtClean="0">
                <a:effectLst/>
              </a:rPr>
              <a:t>Um die Qualitäten und Potenziale von den Akteuren innerhalb der Wertschöpfungskette zu erkennen </a:t>
            </a:r>
          </a:p>
          <a:p>
            <a:r>
              <a:rPr lang="de-DE" dirty="0" smtClean="0">
                <a:effectLst/>
              </a:rPr>
              <a:t>kann</a:t>
            </a:r>
            <a:r>
              <a:rPr lang="de-DE" baseline="0" dirty="0" smtClean="0">
                <a:effectLst/>
              </a:rPr>
              <a:t> die SWOT-Analyse als weiteres Marketing-Instrument verwendet werden. </a:t>
            </a:r>
          </a:p>
          <a:p>
            <a:r>
              <a:rPr lang="de-DE" baseline="0" dirty="0" smtClean="0">
                <a:effectLst/>
              </a:rPr>
              <a:t>Es beschreibt die Stärken, Schwächen, Chancen und Risiken einer Unternehmung.</a:t>
            </a:r>
          </a:p>
          <a:p>
            <a:endParaRPr lang="de-DE" baseline="0" dirty="0" smtClean="0">
              <a:effectLst/>
            </a:endParaRPr>
          </a:p>
          <a:p>
            <a:r>
              <a:rPr lang="de-DE" baseline="0" dirty="0" smtClean="0">
                <a:effectLst/>
              </a:rPr>
              <a:t>Es können direkte und indirekte Erlöse auf ein Produkt anfallen. Direkte kommen vom Nutzer, indirekte über Dritte.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557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Hier 4</a:t>
            </a:r>
            <a:r>
              <a:rPr lang="de-CH" baseline="0" dirty="0" smtClean="0"/>
              <a:t> Geschäftsmodelle aus je einer anderen Geschäftsmodellkategorie</a:t>
            </a:r>
          </a:p>
          <a:p>
            <a:endParaRPr lang="de-CH" baseline="0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Kommunikation-Systeme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DE" b="0" dirty="0" smtClean="0"/>
              <a:t>S</a:t>
            </a:r>
            <a:r>
              <a:rPr lang="de-CH" b="0" dirty="0" err="1" smtClean="0"/>
              <a:t>ehen</a:t>
            </a:r>
            <a:r>
              <a:rPr lang="de-CH" b="0" dirty="0" smtClean="0"/>
              <a:t> wir hier ein</a:t>
            </a:r>
            <a:r>
              <a:rPr lang="de-CH" b="0" baseline="0" dirty="0" smtClean="0"/>
              <a:t> s</a:t>
            </a:r>
            <a:r>
              <a:rPr lang="de-CH" b="0" dirty="0" smtClean="0"/>
              <a:t>oziales Netzwerk von </a:t>
            </a:r>
            <a:r>
              <a:rPr lang="de-CH" b="0" dirty="0" err="1" smtClean="0"/>
              <a:t>Foursquare</a:t>
            </a:r>
            <a:r>
              <a:rPr lang="de-CH" b="0" dirty="0" smtClean="0"/>
              <a:t>. Es bietet unter anderem an</a:t>
            </a:r>
            <a:r>
              <a:rPr lang="de-CH" b="0" baseline="0" dirty="0" smtClean="0"/>
              <a:t> den Standort mit Freunden zu teilen.</a:t>
            </a:r>
            <a:r>
              <a:rPr lang="de-CH" b="0" dirty="0" smtClean="0"/>
              <a:t/>
            </a:r>
            <a:br>
              <a:rPr lang="de-CH" b="0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den Information-Systemen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dirty="0" smtClean="0"/>
              <a:t>Sehen wir hier ein Auffindungs-Dienst</a:t>
            </a:r>
            <a:r>
              <a:rPr lang="de-CH" baseline="0" dirty="0" smtClean="0"/>
              <a:t> von </a:t>
            </a:r>
            <a:r>
              <a:rPr lang="de-CH" baseline="0" dirty="0" err="1" smtClean="0"/>
              <a:t>myTaxi</a:t>
            </a:r>
            <a:r>
              <a:rPr lang="de-CH" baseline="0" dirty="0" smtClean="0"/>
              <a:t>. Hier können Taxis gefunden bestellt werden.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 den Unterhaltung-Systemen</a:t>
            </a:r>
          </a:p>
          <a:p>
            <a:pPr marL="465138" lvl="2" indent="-285750">
              <a:buFont typeface="Arial" pitchFamily="34" charset="0"/>
              <a:buChar char="•"/>
            </a:pPr>
            <a:r>
              <a:rPr lang="de-CH" dirty="0" smtClean="0"/>
              <a:t>Sehen</a:t>
            </a:r>
            <a:r>
              <a:rPr lang="de-CH" baseline="0" dirty="0" smtClean="0"/>
              <a:t> wir hier ein Spiel</a:t>
            </a:r>
            <a:r>
              <a:rPr lang="de-CH" dirty="0" smtClean="0"/>
              <a:t> von Google.</a:t>
            </a:r>
            <a:r>
              <a:rPr lang="de-CH" baseline="0" dirty="0" smtClean="0"/>
              <a:t> Dies gibt es seit neustem auf dem Markt und verwendet standortbasierte Informationen.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0" indent="0">
              <a:buFont typeface="Arial" pitchFamily="34" charset="0"/>
              <a:buNone/>
            </a:pPr>
            <a:r>
              <a:rPr lang="de-CH" b="1" dirty="0" smtClean="0"/>
              <a:t>Bei</a:t>
            </a:r>
            <a:r>
              <a:rPr lang="de-CH" b="1" baseline="0" dirty="0" smtClean="0"/>
              <a:t> den </a:t>
            </a:r>
            <a:r>
              <a:rPr lang="de-CH" b="1" dirty="0" smtClean="0"/>
              <a:t>Mobile-Commerce-Systemen</a:t>
            </a:r>
          </a:p>
          <a:p>
            <a:pPr marL="171450" lvl="0" indent="-171450">
              <a:buFont typeface="Arial"/>
              <a:buChar char="•"/>
            </a:pPr>
            <a:r>
              <a:rPr lang="de-CH" baseline="0" dirty="0" smtClean="0"/>
              <a:t>      </a:t>
            </a:r>
            <a:r>
              <a:rPr lang="de-CH" dirty="0" smtClean="0"/>
              <a:t>Sehen</a:t>
            </a:r>
            <a:r>
              <a:rPr lang="de-CH" baseline="0" dirty="0" smtClean="0"/>
              <a:t> wir hier ein Anwendung einer Restaurant-Kette </a:t>
            </a:r>
            <a:r>
              <a:rPr lang="de-CH" dirty="0" smtClean="0"/>
              <a:t>Burger-King.</a:t>
            </a:r>
            <a:endParaRPr lang="de-CH" dirty="0"/>
          </a:p>
          <a:p>
            <a:pPr marL="0" lvl="1" indent="-277812">
              <a:buFont typeface="Arial" pitchFamily="34" charset="0"/>
              <a:buNone/>
            </a:pPr>
            <a:endParaRPr lang="de-CH" dirty="0"/>
          </a:p>
          <a:p>
            <a:pPr marL="0" lvl="1" indent="-277812">
              <a:buFont typeface="Arial" pitchFamily="34" charset="0"/>
              <a:buNone/>
            </a:pPr>
            <a:r>
              <a:rPr lang="de-CH" b="1" dirty="0" smtClean="0"/>
              <a:t>Überwachung</a:t>
            </a:r>
            <a:r>
              <a:rPr lang="de-CH" baseline="0" dirty="0" smtClean="0"/>
              <a:t> = Flottenmanagement</a:t>
            </a:r>
            <a:endParaRPr lang="de-CH" dirty="0" smtClean="0"/>
          </a:p>
          <a:p>
            <a:pPr marL="0" lvl="1" indent="-277812">
              <a:buFont typeface="Arial" pitchFamily="34" charset="0"/>
              <a:buNone/>
            </a:pPr>
            <a:r>
              <a:rPr lang="de-CH" b="1" dirty="0" smtClean="0"/>
              <a:t>Automatischer</a:t>
            </a:r>
            <a:r>
              <a:rPr lang="de-CH" b="1" baseline="0" dirty="0" smtClean="0"/>
              <a:t> Zugang</a:t>
            </a:r>
            <a:r>
              <a:rPr lang="de-CH" baseline="0" dirty="0" smtClean="0"/>
              <a:t>  = Eintrittskontrollen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21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325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Interessantes und Umfangreiches Themengebiet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Viele Anwendungsgebiete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 technologische Weiterentwicklungen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669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ED09-4AF7-4506-8F89-4C9D2F3D6D53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996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400" b="1" cap="none">
                <a:latin typeface="Arial"/>
                <a:cs typeface="Arial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656000"/>
            <a:ext cx="6984000" cy="4525963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 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8086246" y="638810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FF131EF-6D2A-3E41-B7B4-53D3A0E07D28}" type="slidenum">
              <a:rPr lang="de-DE" sz="1600" smtClean="0">
                <a:latin typeface="Arial"/>
                <a:cs typeface="Arial"/>
              </a:rPr>
              <a:t>‹Nr.›</a:t>
            </a:fld>
            <a:r>
              <a:rPr lang="de-DE" sz="1600" dirty="0" smtClean="0">
                <a:latin typeface="Arial"/>
                <a:cs typeface="Arial"/>
              </a:rPr>
              <a:t> / 12</a:t>
            </a:r>
            <a:endParaRPr lang="de-DE" sz="1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Technik und Informatik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3"/>
          <a:srcRect t="5314"/>
          <a:stretch/>
        </p:blipFill>
        <p:spPr>
          <a:xfrm rot="20910533">
            <a:off x="44328" y="5851226"/>
            <a:ext cx="1307887" cy="92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Berner Fachhochschule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Technik und Informatik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tinmoser\Documents\FH\05_Semester\04_InformatikSeminar\Repository\Pr&#228;sentation\Macintosh%20HD:Users:martinmoser:Desktop:swot.docx!OLE_LINK1" TargetMode="External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tinmoser\Documents\FH\05_Semester\04_InformatikSeminar\Repository\Pr&#228;sentation\Macintosh%20HD:Users:martinmoser:Desktop:swot.docx!OLE_LINK8" TargetMode="External"/><Relationship Id="rId4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Location </a:t>
            </a:r>
            <a:r>
              <a:rPr lang="de-DE" dirty="0" err="1" smtClean="0"/>
              <a:t>Based</a:t>
            </a:r>
            <a:r>
              <a:rPr lang="de-DE" dirty="0" smtClean="0"/>
              <a:t> Services (LBS)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Switzerland</a:t>
            </a:r>
            <a:r>
              <a:rPr lang="de-DE" dirty="0" smtClean="0"/>
              <a:t> von Martin Moser &amp; Marc Rufer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4 </a:t>
            </a:r>
            <a:r>
              <a:rPr lang="de-DE" dirty="0" err="1" smtClean="0"/>
              <a:t>P‘s</a:t>
            </a:r>
            <a:endParaRPr lang="de-DE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00341"/>
              </p:ext>
            </p:extLst>
          </p:nvPr>
        </p:nvGraphicFramePr>
        <p:xfrm>
          <a:off x="1625600" y="2032000"/>
          <a:ext cx="61214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kument" r:id="rId3" imgW="6121400" imgH="3276600" progId="Word.Document.12">
                  <p:link updateAutomatic="1"/>
                </p:oleObj>
              </mc:Choice>
              <mc:Fallback>
                <p:oleObj name="Dokument" r:id="rId3" imgW="6121400" imgH="3276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600" y="2032000"/>
                        <a:ext cx="6121400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2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SWOT-Analyse</a:t>
            </a:r>
            <a:endParaRPr lang="de-DE" dirty="0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581181"/>
              </p:ext>
            </p:extLst>
          </p:nvPr>
        </p:nvGraphicFramePr>
        <p:xfrm>
          <a:off x="1143000" y="2097088"/>
          <a:ext cx="6858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Dokument" r:id="rId3" imgW="9220200" imgH="3581400" progId="Word.Document.12">
                  <p:link updateAutomatic="1"/>
                </p:oleObj>
              </mc:Choice>
              <mc:Fallback>
                <p:oleObj name="Dokument" r:id="rId3" imgW="9220200" imgH="3581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097088"/>
                        <a:ext cx="6858000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Interessantes und Umfangreiches Themengebiet</a:t>
            </a: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Viele noch nicht ausgeschöpfte Anwendungsgebiete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Genauere Standortbestimmungen durch verbesserte Technologien machen LBS interessanter.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8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Danke für eure Aufmerksamkeit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295400"/>
            <a:ext cx="7086600" cy="450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0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Einleitung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Technologien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Geschäftsmodelle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Anwendungsbeispiel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Demonstration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CH" sz="1800" dirty="0" smtClean="0"/>
              <a:t>Fazit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Was sind eigentlich LBS?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Ortsbezogene Dienste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Nutzung meistens mit mobilen Geräten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Nutzer: Standortbasierte Informationen sollen Mehrwert bieten</a:t>
            </a:r>
            <a:endParaRPr lang="de-CH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Dienstleister: Lokalisierung </a:t>
            </a:r>
            <a:r>
              <a:rPr lang="de-CH" b="0" dirty="0" smtClean="0"/>
              <a:t>der Nutzer bringt zielgerichtete Angebotssteuerung 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Fokus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Geschäftsmodelle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Anwendungsbeispiel</a:t>
            </a:r>
          </a:p>
        </p:txBody>
      </p:sp>
    </p:spTree>
    <p:extLst>
      <p:ext uri="{BB962C8B-B14F-4D97-AF65-F5344CB8AC3E}">
        <p14:creationId xmlns:p14="http://schemas.microsoft.com/office/powerpoint/2010/main" val="37266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Welche Technologien werden verwendet?</a:t>
            </a:r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/>
              <a:t>Die einfache Benutzereingabe </a:t>
            </a:r>
            <a:endParaRPr lang="de-DE" b="0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GPS </a:t>
            </a:r>
            <a:r>
              <a:rPr lang="de-DE" b="0" dirty="0"/>
              <a:t>- Global </a:t>
            </a:r>
            <a:r>
              <a:rPr lang="de-DE" b="0" dirty="0" err="1"/>
              <a:t>Positioning</a:t>
            </a:r>
            <a:r>
              <a:rPr lang="de-DE" b="0" dirty="0"/>
              <a:t> System 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GSM </a:t>
            </a:r>
            <a:r>
              <a:rPr lang="de-DE" b="0" dirty="0"/>
              <a:t>- Global System </a:t>
            </a:r>
            <a:r>
              <a:rPr lang="de-DE" b="0" dirty="0" err="1"/>
              <a:t>for</a:t>
            </a:r>
            <a:r>
              <a:rPr lang="de-DE" b="0" dirty="0"/>
              <a:t> Mobile Communications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A-GPS - </a:t>
            </a:r>
            <a:r>
              <a:rPr lang="de-DE" b="0" dirty="0" err="1"/>
              <a:t>Assisted</a:t>
            </a:r>
            <a:r>
              <a:rPr lang="de-DE" b="0" dirty="0"/>
              <a:t> Global </a:t>
            </a:r>
            <a:r>
              <a:rPr lang="de-DE" b="0" dirty="0" err="1"/>
              <a:t>Positioning</a:t>
            </a:r>
            <a:r>
              <a:rPr lang="de-DE" b="0" dirty="0"/>
              <a:t> System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WLAN MAC Adresse </a:t>
            </a:r>
          </a:p>
          <a:p>
            <a:pPr marL="285750" indent="-285750">
              <a:buFont typeface="Arial"/>
              <a:buChar char="•"/>
            </a:pPr>
            <a:r>
              <a:rPr lang="de-DE" b="0" dirty="0"/>
              <a:t>IP </a:t>
            </a:r>
            <a:r>
              <a:rPr lang="de-DE" b="0" dirty="0" smtClean="0"/>
              <a:t>Adresse</a:t>
            </a:r>
            <a:endParaRPr lang="de-DE" b="0" dirty="0"/>
          </a:p>
        </p:txBody>
      </p:sp>
      <p:pic>
        <p:nvPicPr>
          <p:cNvPr id="4" name="Bild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4137263"/>
            <a:ext cx="251650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947" y="4137263"/>
            <a:ext cx="2184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Geschäftsmodelle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r>
              <a:rPr lang="de-CH" b="0" dirty="0" smtClean="0"/>
              <a:t>Logischen Funktionsweisen einer Geschäftsidee</a:t>
            </a:r>
          </a:p>
          <a:p>
            <a:endParaRPr lang="de-CH" dirty="0"/>
          </a:p>
          <a:p>
            <a:r>
              <a:rPr lang="de-CH" dirty="0" smtClean="0"/>
              <a:t>Nutzenversprechen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Was für ein Nutzen kann Kunde oder Partner aus der Verbindung ziehen?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4 </a:t>
            </a:r>
            <a:r>
              <a:rPr lang="de-CH" b="0" dirty="0" err="1" smtClean="0"/>
              <a:t>P‘s</a:t>
            </a:r>
            <a:r>
              <a:rPr lang="de-CH" b="0" dirty="0" smtClean="0"/>
              <a:t>: </a:t>
            </a:r>
            <a:r>
              <a:rPr lang="de-CH" b="0" dirty="0" err="1" smtClean="0"/>
              <a:t>Product</a:t>
            </a:r>
            <a:r>
              <a:rPr lang="de-CH" b="0" dirty="0" smtClean="0"/>
              <a:t>, Price, Place, Promotion</a:t>
            </a:r>
          </a:p>
          <a:p>
            <a:endParaRPr lang="de-CH" dirty="0" smtClean="0"/>
          </a:p>
          <a:p>
            <a:r>
              <a:rPr lang="de-CH" dirty="0" smtClean="0"/>
              <a:t>Architektur und Wertschöpfung</a:t>
            </a:r>
          </a:p>
          <a:p>
            <a:endParaRPr lang="de-CH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Wie der Nutzen für den Kunden oder Partner erstellt wird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Wertschöpfungskette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SWOT-Analyse</a:t>
            </a:r>
          </a:p>
          <a:p>
            <a:pPr marL="285750" indent="-285750">
              <a:buFont typeface="Arial" pitchFamily="34" charset="0"/>
              <a:buChar char="•"/>
            </a:pPr>
            <a:endParaRPr lang="de-CH" b="0" dirty="0"/>
          </a:p>
          <a:p>
            <a:r>
              <a:rPr lang="de-CH" dirty="0" smtClean="0"/>
              <a:t>Ertragsmodelle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Wie Geld verdient wird und aus welchen Quellen die Einnahmen stammen.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b="0" dirty="0" smtClean="0"/>
              <a:t>Direkte und indirekte Erlöse</a:t>
            </a:r>
          </a:p>
        </p:txBody>
      </p:sp>
    </p:spTree>
    <p:extLst>
      <p:ext uri="{BB962C8B-B14F-4D97-AF65-F5344CB8AC3E}">
        <p14:creationId xmlns:p14="http://schemas.microsoft.com/office/powerpoint/2010/main" val="2019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Mögliche Geschäftsmodelle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5403">
            <a:off x="3378201" y="1867400"/>
            <a:ext cx="2371790" cy="4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61673">
            <a:off x="3556000" y="1968500"/>
            <a:ext cx="2032000" cy="398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uppierung 16"/>
          <p:cNvGrpSpPr/>
          <p:nvPr/>
        </p:nvGrpSpPr>
        <p:grpSpPr>
          <a:xfrm>
            <a:off x="3205357" y="1610471"/>
            <a:ext cx="2628899" cy="4499126"/>
            <a:chOff x="4927600" y="0"/>
            <a:chExt cx="4580389" cy="6858000"/>
          </a:xfrm>
        </p:grpSpPr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7600" y="0"/>
              <a:ext cx="4580389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2000" y="1257299"/>
              <a:ext cx="2819400" cy="46058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Gruppierung 21"/>
          <p:cNvGrpSpPr/>
          <p:nvPr/>
        </p:nvGrpSpPr>
        <p:grpSpPr>
          <a:xfrm rot="20836478">
            <a:off x="3501307" y="1994719"/>
            <a:ext cx="2048770" cy="3756411"/>
            <a:chOff x="3758646" y="1940010"/>
            <a:chExt cx="2350095" cy="4308890"/>
          </a:xfrm>
        </p:grpSpPr>
        <p:pic>
          <p:nvPicPr>
            <p:cNvPr id="20" name="Bild 19"/>
            <p:cNvPicPr>
              <a:picLocks noChangeAspect="1"/>
            </p:cNvPicPr>
            <p:nvPr/>
          </p:nvPicPr>
          <p:blipFill rotWithShape="1">
            <a:blip r:embed="rId7"/>
            <a:srcRect l="25320" t="8333" r="25309" b="9075"/>
            <a:stretch/>
          </p:blipFill>
          <p:spPr>
            <a:xfrm>
              <a:off x="3758646" y="1940010"/>
              <a:ext cx="2350095" cy="4308890"/>
            </a:xfrm>
            <a:prstGeom prst="rect">
              <a:avLst/>
            </a:prstGeom>
          </p:spPr>
        </p:pic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9938" y="2349500"/>
              <a:ext cx="1846512" cy="3213100"/>
            </a:xfrm>
            <a:prstGeom prst="rect">
              <a:avLst/>
            </a:prstGeom>
          </p:spPr>
        </p:pic>
      </p:grpSp>
      <p:pic>
        <p:nvPicPr>
          <p:cNvPr id="23" name="Bild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3286210"/>
            <a:ext cx="1701800" cy="1701800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3400" y="3852217"/>
            <a:ext cx="2260600" cy="615093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1100" y="3698625"/>
            <a:ext cx="2352900" cy="935744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3286210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Anwendungsbeispiel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525963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err="1" smtClean="0"/>
              <a:t>myTaxi</a:t>
            </a:r>
            <a:endParaRPr lang="de-CH" dirty="0" smtClean="0"/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Weltweit städteübergreifende Smart-Phone Applikation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Per Knopfdruck ein Taxi bestellen</a:t>
            </a:r>
          </a:p>
          <a:p>
            <a:pPr marL="285750" indent="-285750">
              <a:buFont typeface="Arial"/>
              <a:buChar char="•"/>
            </a:pPr>
            <a:endParaRPr lang="de-DE" b="0" dirty="0"/>
          </a:p>
          <a:p>
            <a:r>
              <a:rPr lang="de-CH" dirty="0" smtClean="0"/>
              <a:t>Funktionalitäten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Fahrgast wählt </a:t>
            </a:r>
            <a:r>
              <a:rPr lang="de-DE" b="0" dirty="0"/>
              <a:t>E</a:t>
            </a:r>
            <a:r>
              <a:rPr lang="de-DE" b="0" dirty="0" smtClean="0"/>
              <a:t>instiegsort vom aktuellen Ort oder manuelle Eingabe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Weitere Anforderungen an das Taxi stellen</a:t>
            </a:r>
            <a:br>
              <a:rPr lang="de-DE" b="0" dirty="0" smtClean="0"/>
            </a:br>
            <a:endParaRPr lang="de-DE" b="0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Taxifahrer bekommt Fahrgastanfrage ...</a:t>
            </a:r>
          </a:p>
          <a:p>
            <a:pPr marL="465138" lvl="2" indent="-285750">
              <a:buFont typeface="Arial"/>
              <a:buChar char="•"/>
            </a:pPr>
            <a:r>
              <a:rPr lang="de-DE" dirty="0" smtClean="0"/>
              <a:t>Direkt auf sein Smart-Phone</a:t>
            </a:r>
          </a:p>
          <a:p>
            <a:pPr marL="465138" lvl="2" indent="-285750">
              <a:buFont typeface="Arial"/>
              <a:buChar char="•"/>
            </a:pPr>
            <a:r>
              <a:rPr lang="de-DE" b="0" dirty="0" smtClean="0"/>
              <a:t>Ohne Zwischenzentrale</a:t>
            </a:r>
          </a:p>
          <a:p>
            <a:pPr marL="285750" lvl="1" indent="-285750">
              <a:buFont typeface="Arial"/>
              <a:buChar char="•"/>
            </a:pPr>
            <a:r>
              <a:rPr lang="de-DE" dirty="0" smtClean="0"/>
              <a:t>... kann dies annehmen oder ablehnen</a:t>
            </a:r>
          </a:p>
          <a:p>
            <a:pPr marL="285750" lvl="1" indent="-285750">
              <a:buFont typeface="Arial"/>
              <a:buChar char="•"/>
            </a:pPr>
            <a:r>
              <a:rPr lang="de-DE" b="0" dirty="0" smtClean="0"/>
              <a:t>Taxifahrt bezahlt </a:t>
            </a:r>
            <a:r>
              <a:rPr lang="de-DE" dirty="0" smtClean="0"/>
              <a:t>mit hinterlegter Kreditkarte oder </a:t>
            </a:r>
            <a:r>
              <a:rPr lang="de-DE" dirty="0" err="1" smtClean="0"/>
              <a:t>Paypal</a:t>
            </a:r>
            <a:r>
              <a:rPr lang="de-DE" dirty="0" smtClean="0"/>
              <a:t> </a:t>
            </a:r>
            <a:r>
              <a:rPr lang="de-DE" b="0" dirty="0" smtClean="0"/>
              <a:t>die Fahrt.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878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387600"/>
            <a:ext cx="5626100" cy="22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15240" y="1656000"/>
            <a:ext cx="6984000" cy="469399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Browser</a:t>
            </a:r>
          </a:p>
          <a:p>
            <a:endParaRPr lang="de-CH" dirty="0" smtClean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HTML5 – Je nach die „W3C </a:t>
            </a:r>
            <a:r>
              <a:rPr lang="de-DE" b="0" dirty="0" err="1" smtClean="0"/>
              <a:t>Geolocation</a:t>
            </a:r>
            <a:r>
              <a:rPr lang="de-DE" b="0" dirty="0" smtClean="0"/>
              <a:t> API“ wählt nach Verfügbarkeit der Technologien</a:t>
            </a:r>
            <a:br>
              <a:rPr lang="de-DE" b="0" dirty="0" smtClean="0"/>
            </a:br>
            <a:endParaRPr lang="de-DE" b="0" dirty="0"/>
          </a:p>
          <a:p>
            <a:r>
              <a:rPr lang="de-CH" dirty="0" smtClean="0"/>
              <a:t>Mobile App</a:t>
            </a:r>
            <a:endParaRPr lang="de-CH" dirty="0"/>
          </a:p>
          <a:p>
            <a:endParaRPr lang="de-CH" dirty="0"/>
          </a:p>
          <a:p>
            <a:pPr marL="285750" indent="-285750">
              <a:buFont typeface="Arial"/>
              <a:buChar char="•"/>
            </a:pPr>
            <a:r>
              <a:rPr lang="de-DE" b="0" dirty="0" err="1" smtClean="0"/>
              <a:t>iOS</a:t>
            </a:r>
            <a:r>
              <a:rPr lang="de-DE" b="0" dirty="0"/>
              <a:t> </a:t>
            </a:r>
            <a:r>
              <a:rPr lang="de-DE" b="0" dirty="0" smtClean="0"/>
              <a:t>von Apple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err="1" smtClean="0"/>
              <a:t>Android</a:t>
            </a:r>
            <a:r>
              <a:rPr lang="de-DE" b="0" dirty="0" smtClean="0"/>
              <a:t> von Google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Windows Phone von Microsoft</a:t>
            </a:r>
          </a:p>
          <a:p>
            <a:pPr marL="285750" indent="-285750">
              <a:buFont typeface="Arial"/>
              <a:buChar char="•"/>
            </a:pPr>
            <a:endParaRPr lang="de-DE" b="0" dirty="0"/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 WLAN Hotspots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Verfügbares GPS Signal</a:t>
            </a:r>
          </a:p>
          <a:p>
            <a:pPr marL="285750" indent="-285750">
              <a:buFont typeface="Arial"/>
              <a:buChar char="•"/>
            </a:pPr>
            <a:r>
              <a:rPr lang="de-DE" b="0" dirty="0" smtClean="0"/>
              <a:t>Verfügbares Zell-Information aus dem Funknetz</a:t>
            </a:r>
          </a:p>
          <a:p>
            <a:pPr marL="285750" indent="-285750">
              <a:buFont typeface="Arial"/>
              <a:buChar char="•"/>
            </a:pPr>
            <a:endParaRPr lang="de-DE" b="0" dirty="0" smtClean="0"/>
          </a:p>
        </p:txBody>
      </p:sp>
    </p:spTree>
    <p:extLst>
      <p:ext uri="{BB962C8B-B14F-4D97-AF65-F5344CB8AC3E}">
        <p14:creationId xmlns:p14="http://schemas.microsoft.com/office/powerpoint/2010/main" val="408189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FH-TI_Vorlage_deuts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FD60EC59F393439842A313B700225D" ma:contentTypeVersion="0" ma:contentTypeDescription="Ein neues Dokument erstellen." ma:contentTypeScope="" ma:versionID="716bc1d2cca8aeec94af0faf3e97ba5a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FFBAFEA-F786-4AC7-A577-30E5D98012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84509-543A-4BDD-B217-97175B2D8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355766C-C2A1-44E4-9E15-F1E10B9A10D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BFH-TI_Vorlage_deutsch</Template>
  <TotalTime>0</TotalTime>
  <Words>608</Words>
  <Application>Microsoft Macintosh PowerPoint</Application>
  <PresentationFormat>Bildschirmpräsentation (4:3)</PresentationFormat>
  <Paragraphs>161</Paragraphs>
  <Slides>14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BFH-TI_Vorlage_deutsch</vt:lpstr>
      <vt:lpstr>\\localhost\Users\martinmoser\Documents\FH\05_Semester\04_InformatikSeminar\Repository\Präsentation\Macintosh HD:Users:martinmoser:Desktop:swot.docx!OLE_LINK1</vt:lpstr>
      <vt:lpstr>\\localhost\Users\martinmoser\Documents\FH\05_Semester\04_InformatikSeminar\Repository\Präsentation\Macintosh HD:Users:martinmoser:Desktop:swot.docx!OLE_LINK8</vt:lpstr>
      <vt:lpstr>Location Based Services (LBS)</vt:lpstr>
      <vt:lpstr>Inhalt </vt:lpstr>
      <vt:lpstr>Einleitung</vt:lpstr>
      <vt:lpstr>Technologien</vt:lpstr>
      <vt:lpstr>Geschäftsmodelle</vt:lpstr>
      <vt:lpstr>Mögliche Geschäftsmodelle</vt:lpstr>
      <vt:lpstr>Anwendungsbeispiel</vt:lpstr>
      <vt:lpstr>Demonstration</vt:lpstr>
      <vt:lpstr>Verwendete Technologien</vt:lpstr>
      <vt:lpstr>4 P‘s</vt:lpstr>
      <vt:lpstr>SWOT-Analyse</vt:lpstr>
      <vt:lpstr>Fazit</vt:lpstr>
      <vt:lpstr>Danke für eure Aufmerksamkeit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Startseite: Titel 32pt Arial regular</dc:title>
  <dc:creator>zni1</dc:creator>
  <cp:lastModifiedBy>Martin Moser</cp:lastModifiedBy>
  <cp:revision>218</cp:revision>
  <cp:lastPrinted>2012-11-06T06:51:18Z</cp:lastPrinted>
  <dcterms:created xsi:type="dcterms:W3CDTF">2011-06-16T12:20:16Z</dcterms:created>
  <dcterms:modified xsi:type="dcterms:W3CDTF">2013-01-15T10:43:13Z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0x0101005DFD60EC59F393439842A313B700225D</vt:lpwstr>
  </property>
</Properties>
</file>