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2" r:id="rId7"/>
    <p:sldId id="269" r:id="rId8"/>
    <p:sldId id="266" r:id="rId9"/>
    <p:sldId id="268" r:id="rId10"/>
    <p:sldId id="267" r:id="rId11"/>
    <p:sldId id="260" r:id="rId12"/>
    <p:sldId id="261" r:id="rId13"/>
  </p:sldIdLst>
  <p:sldSz cx="9144000" cy="6858000" type="screen4x3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8" autoAdjust="0"/>
  </p:normalViewPr>
  <p:slideViewPr>
    <p:cSldViewPr snapToGrid="0" snapToObjects="1">
      <p:cViewPr>
        <p:scale>
          <a:sx n="66" d="100"/>
          <a:sy n="66" d="100"/>
        </p:scale>
        <p:origin x="-3560" y="-1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89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14.01.13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055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62AE-52A1-45EF-803F-1B418F6D3E4C}" type="datetimeFigureOut">
              <a:rPr lang="de-CH" smtClean="0"/>
              <a:t>14.01.13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ED09-4AF7-4506-8F89-4C9D2F3D6D5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563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707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Kommen</a:t>
            </a:r>
            <a:r>
              <a:rPr lang="de-CH" baseline="0" dirty="0" smtClean="0"/>
              <a:t> wir erst mal zum Inhalt, den ich folgendermassen strukturiert habe.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49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Ameisen-Intelligenz</a:t>
            </a:r>
            <a:r>
              <a:rPr lang="de-CH" baseline="0" dirty="0" smtClean="0"/>
              <a:t> ist dem Thema Schwarmintelligenz, auch kollektive Intelligenz genannt, untergeordnet. Schwarmintelligenz befasst sich mit intelligenten Verhaltensweisen von Organismen, welche durch das spezifische Verhalten einzelner Individuen und deren Kommunikation untereinander hervorgerufen wird.</a:t>
            </a:r>
          </a:p>
          <a:p>
            <a:endParaRPr lang="de-CH" baseline="0" dirty="0" smtClean="0"/>
          </a:p>
          <a:p>
            <a:r>
              <a:rPr lang="de-CH" baseline="0" dirty="0" smtClean="0"/>
              <a:t>Im Bereich der Ameisen-Intelligenz werden also die </a:t>
            </a:r>
            <a:r>
              <a:rPr lang="de-CH" b="1" baseline="0" dirty="0" smtClean="0"/>
              <a:t>Verhaltensweisen von Ameisen betrachtet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smtClean="0"/>
              <a:t>Im Bericht haben wir uns auf das </a:t>
            </a:r>
            <a:r>
              <a:rPr lang="de-CH" b="1" baseline="0" dirty="0" smtClean="0"/>
              <a:t>Verhaltensmodell bei der Futtersuche konzentriert </a:t>
            </a:r>
            <a:r>
              <a:rPr lang="de-CH" baseline="0" dirty="0" smtClean="0"/>
              <a:t>und dessen Adaption in die Informatik in Form von Algorithmen.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48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Ich</a:t>
            </a:r>
            <a:r>
              <a:rPr lang="de-CH" baseline="0" dirty="0" smtClean="0"/>
              <a:t> habe im Internet ein </a:t>
            </a:r>
            <a:r>
              <a:rPr lang="de-CH" b="1" baseline="0" dirty="0" smtClean="0"/>
              <a:t>Simulationstool</a:t>
            </a:r>
            <a:r>
              <a:rPr lang="de-CH" baseline="0" dirty="0" smtClean="0"/>
              <a:t> gefunden, womit sich der AS-Algorithmus bei der Anwendung auf das TSP sehr gut demonstrieren lässt.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Nach einem Durchgang wurde noch nicht die optimale </a:t>
            </a:r>
            <a:r>
              <a:rPr lang="de-CH" baseline="0" dirty="0" smtClean="0"/>
              <a:t>Lösung gefunden. Es waren mehrere Durchgänge nötig.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325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Hier eine paar </a:t>
            </a:r>
            <a:r>
              <a:rPr lang="de-CH" baseline="0" dirty="0" smtClean="0"/>
              <a:t>mögliche Anwendungsgebiete für Ameisenalgorithmen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Logistik</a:t>
            </a:r>
          </a:p>
          <a:p>
            <a:r>
              <a:rPr lang="de-CH" baseline="0" dirty="0" smtClean="0"/>
              <a:t>Berechnung von Routen: Busrouten, Postrouten, Gütertransportrouten</a:t>
            </a:r>
          </a:p>
          <a:p>
            <a:r>
              <a:rPr lang="de-CH" baseline="0" dirty="0" smtClean="0"/>
              <a:t>Steuerung von Hochregallagern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Produktion</a:t>
            </a:r>
          </a:p>
          <a:p>
            <a:r>
              <a:rPr lang="de-CH" baseline="0" dirty="0" smtClean="0"/>
              <a:t>Zur Losbildung, um Rüstzeiten zu optimieren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Telefonie</a:t>
            </a:r>
          </a:p>
          <a:p>
            <a:r>
              <a:rPr lang="de-CH" baseline="0" dirty="0" smtClean="0"/>
              <a:t>Planung von optimalen Strecken für Telefonnetze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21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 Themengebiet i</a:t>
            </a:r>
            <a:r>
              <a:rPr lang="de-CH" baseline="0" dirty="0" smtClean="0"/>
              <a:t>st sehr interessante und vor allem Umfangreich</a:t>
            </a:r>
          </a:p>
          <a:p>
            <a:endParaRPr lang="de-CH" baseline="0" dirty="0" smtClean="0"/>
          </a:p>
          <a:p>
            <a:r>
              <a:rPr lang="de-CH" baseline="0" dirty="0" smtClean="0"/>
              <a:t>Aufgrund der Erweiterbarkeit von Ameisenalgorithmen können sie auf viele verschiedene Probleme angewendet werden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Abschliessend kann man sagen</a:t>
            </a:r>
            <a:r>
              <a:rPr lang="de-CH" baseline="0" dirty="0" smtClean="0"/>
              <a:t>, dass Ameisenalgorithmen ein wichtiges Hilfsmittel zur Lösung von Optimierungsproblemen darstellen </a:t>
            </a:r>
            <a:r>
              <a:rPr lang="de-CH" b="1" baseline="0" dirty="0" smtClean="0"/>
              <a:t>und aus der Informatik kaum mehr wegzudenken </a:t>
            </a:r>
            <a:r>
              <a:rPr lang="de-CH" baseline="0" dirty="0" smtClean="0"/>
              <a:t>sind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669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996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029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Technik und Informatik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400" b="1" cap="none"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656000"/>
            <a:ext cx="6984000" cy="4525963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 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Technik und Informatik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/>
          <a:srcRect t="5314"/>
          <a:stretch/>
        </p:blipFill>
        <p:spPr>
          <a:xfrm rot="20910533">
            <a:off x="44328" y="5851226"/>
            <a:ext cx="1307887" cy="92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Technik und Informatik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3"/>
          <a:srcRect t="5314"/>
          <a:stretch/>
        </p:blipFill>
        <p:spPr>
          <a:xfrm rot="20910533">
            <a:off x="44328" y="5851226"/>
            <a:ext cx="1307887" cy="92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Technik und Informatik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://www.ameisenstrasse.de/images/ameisenstr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" y="5053012"/>
            <a:ext cx="9096375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Location </a:t>
            </a:r>
            <a:r>
              <a:rPr lang="de-DE" dirty="0" err="1" smtClean="0"/>
              <a:t>Based</a:t>
            </a:r>
            <a:r>
              <a:rPr lang="de-DE" dirty="0" smtClean="0"/>
              <a:t> Services (LBS)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Switzerland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Einleitung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Technologien</a:t>
            </a:r>
            <a:endParaRPr lang="de-CH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Geschäftsmodelle</a:t>
            </a:r>
            <a:endParaRPr lang="de-CH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Anwendungsbeispiel</a:t>
            </a:r>
            <a:endParaRPr lang="de-CH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Demonstration</a:t>
            </a:r>
            <a:endParaRPr lang="de-CH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Fazit</a:t>
            </a:r>
            <a:endParaRPr lang="de-CH" sz="1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Was </a:t>
            </a:r>
            <a:r>
              <a:rPr lang="de-CH" dirty="0" smtClean="0"/>
              <a:t>sind </a:t>
            </a:r>
            <a:r>
              <a:rPr lang="de-CH" dirty="0" smtClean="0"/>
              <a:t>eigentlich LBS?</a:t>
            </a:r>
            <a:endParaRPr lang="de-CH" dirty="0" smtClean="0"/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Unterthema der Schwarmintelligenz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Lösung von Optimierungsproblemen anhand intelligenter Verhaltensweisen von Ameisen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Fokus</a:t>
            </a:r>
            <a:endParaRPr lang="de-CH" dirty="0" smtClean="0"/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Technologien</a:t>
            </a:r>
            <a:endParaRPr lang="de-CH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Geschäftsmodelle</a:t>
            </a:r>
            <a:endParaRPr lang="de-CH" b="0" dirty="0" smtClean="0"/>
          </a:p>
        </p:txBody>
      </p:sp>
    </p:spTree>
    <p:extLst>
      <p:ext uri="{BB962C8B-B14F-4D97-AF65-F5344CB8AC3E}">
        <p14:creationId xmlns:p14="http://schemas.microsoft.com/office/powerpoint/2010/main" val="37266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769617" y="2386228"/>
            <a:ext cx="76354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 smtClean="0">
                <a:latin typeface="SF Comic Script Outline"/>
                <a:cs typeface="SF Comic Script Outline"/>
              </a:rPr>
              <a:t>Technologien</a:t>
            </a:r>
            <a:endParaRPr lang="de-DE" sz="8800" dirty="0">
              <a:latin typeface="SF Comic Script Outline"/>
              <a:cs typeface="SF Comic Script Outline"/>
            </a:endParaRPr>
          </a:p>
        </p:txBody>
      </p:sp>
    </p:spTree>
    <p:extLst>
      <p:ext uri="{BB962C8B-B14F-4D97-AF65-F5344CB8AC3E}">
        <p14:creationId xmlns:p14="http://schemas.microsoft.com/office/powerpoint/2010/main" val="32161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shinnxennosagga.files.wordpress.com/2008/09/kortad-rundtu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20" y="1701263"/>
            <a:ext cx="4839870" cy="37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Logistik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b="0" dirty="0" smtClean="0"/>
              <a:t>Berechnung von Routen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b="0" dirty="0" smtClean="0"/>
              <a:t>Steuerung von Hochregallagern</a:t>
            </a:r>
            <a:endParaRPr lang="de-CH" dirty="0" smtClean="0"/>
          </a:p>
          <a:p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Produktion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smtClean="0"/>
              <a:t>Losbildung </a:t>
            </a:r>
            <a:r>
              <a:rPr lang="de-CH" dirty="0" smtClean="0"/>
              <a:t>zur Minimierung von Rüstzeiten</a:t>
            </a:r>
          </a:p>
          <a:p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Telefonie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dirty="0" smtClean="0"/>
              <a:t>Planung von Telefonnetzen</a:t>
            </a:r>
          </a:p>
        </p:txBody>
      </p:sp>
    </p:spTree>
    <p:extLst>
      <p:ext uri="{BB962C8B-B14F-4D97-AF65-F5344CB8AC3E}">
        <p14:creationId xmlns:p14="http://schemas.microsoft.com/office/powerpoint/2010/main" val="7544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Interessantes Themengebiet</a:t>
            </a: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Einfache Erweiterbarkeit auf neue Probleme</a:t>
            </a: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Wichtiges Hilfsmittel zur Lösung von Optimierungsproblemen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8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Danke für eure Aufmerksamkeit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dirty="0"/>
              <a:t>	</a:t>
            </a:r>
          </a:p>
          <a:p>
            <a:endParaRPr lang="de-CH" dirty="0"/>
          </a:p>
        </p:txBody>
      </p:sp>
      <p:pic>
        <p:nvPicPr>
          <p:cNvPr id="1026" name="Picture 2" descr="http://de.dreamstime.com/3d-fragezeichen-mit-kleiner-ameise-thumb1424605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89" b="96667" l="9577" r="89577">
                        <a14:foregroundMark x1="69859" y1="78889" x2="69859" y2="78889"/>
                        <a14:foregroundMark x1="72676" y1="78667" x2="72676" y2="78667"/>
                        <a14:foregroundMark x1="72676" y1="79333" x2="72676" y2="79333"/>
                        <a14:foregroundMark x1="69014" y1="79778" x2="69014" y2="79778"/>
                        <a14:foregroundMark x1="65070" y1="79556" x2="65070" y2="79556"/>
                        <a14:foregroundMark x1="63662" y1="79111" x2="63662" y2="79111"/>
                        <a14:foregroundMark x1="62254" y1="78667" x2="62254" y2="78667"/>
                        <a14:foregroundMark x1="74930" y1="79111" x2="74930" y2="79111"/>
                        <a14:foregroundMark x1="76901" y1="78889" x2="76901" y2="78889"/>
                        <a14:foregroundMark x1="65915" y1="78667" x2="65915" y2="78667"/>
                        <a14:foregroundMark x1="54930" y1="93333" x2="54930" y2="93333"/>
                        <a14:foregroundMark x1="56338" y1="92889" x2="56338" y2="92889"/>
                        <a14:backgroundMark x1="34648" y1="33556" x2="34648" y2="33556"/>
                        <a14:backgroundMark x1="51268" y1="34222" x2="51268" y2="34222"/>
                        <a14:backgroundMark x1="54648" y1="91333" x2="54648" y2="91333"/>
                        <a14:backgroundMark x1="50986" y1="92000" x2="50986" y2="92000"/>
                        <a14:backgroundMark x1="54648" y1="84889" x2="54648" y2="84889"/>
                        <a14:backgroundMark x1="56056" y1="84889" x2="56056" y2="84889"/>
                        <a14:backgroundMark x1="74366" y1="81111" x2="74366" y2="81111"/>
                        <a14:backgroundMark x1="71831" y1="81333" x2="71831" y2="81333"/>
                        <a14:backgroundMark x1="61690" y1="81111" x2="61690" y2="81111"/>
                        <a14:backgroundMark x1="58028" y1="82222" x2="58028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61" y="1207829"/>
            <a:ext cx="3122495" cy="395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-TI_Vorlage_deuts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FD60EC59F393439842A313B700225D" ma:contentTypeVersion="0" ma:contentTypeDescription="Ein neues Dokument erstellen." ma:contentTypeScope="" ma:versionID="716bc1d2cca8aeec94af0faf3e97ba5a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FFBAFEA-F786-4AC7-A577-30E5D98012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84509-543A-4BDD-B217-97175B2D8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355766C-C2A1-44E4-9E15-F1E10B9A10D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BFH-TI_Vorlage_deutsch</Template>
  <TotalTime>0</TotalTime>
  <Words>291</Words>
  <Application>Microsoft Macintosh PowerPoint</Application>
  <PresentationFormat>Bildschirmpräsentation (4:3)</PresentationFormat>
  <Paragraphs>80</Paragraphs>
  <Slides>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BFH-TI_Vorlage_deutsch</vt:lpstr>
      <vt:lpstr>Location Based Services (LBS)</vt:lpstr>
      <vt:lpstr>Inhalt </vt:lpstr>
      <vt:lpstr>Einleitung</vt:lpstr>
      <vt:lpstr>PowerPoint-Präsentation</vt:lpstr>
      <vt:lpstr>Demonstration</vt:lpstr>
      <vt:lpstr>Anwendungen</vt:lpstr>
      <vt:lpstr>Fazit</vt:lpstr>
      <vt:lpstr>Danke für eure Aufmerksamkeit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Startseite: Titel 32pt Arial regular</dc:title>
  <dc:creator>zni1</dc:creator>
  <cp:lastModifiedBy>Martin Moser</cp:lastModifiedBy>
  <cp:revision>194</cp:revision>
  <cp:lastPrinted>2012-11-06T06:51:18Z</cp:lastPrinted>
  <dcterms:created xsi:type="dcterms:W3CDTF">2011-06-16T12:20:16Z</dcterms:created>
  <dcterms:modified xsi:type="dcterms:W3CDTF">2013-01-14T12:44:00Z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0x0101005DFD60EC59F393439842A313B700225D</vt:lpwstr>
  </property>
</Properties>
</file>