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12" r:id="rId4"/>
  </p:sldMasterIdLst>
  <p:notesMasterIdLst>
    <p:notesMasterId r:id="rId15"/>
  </p:notesMasterIdLst>
  <p:handoutMasterIdLst>
    <p:handoutMasterId r:id="rId16"/>
  </p:handoutMasterIdLst>
  <p:sldIdLst>
    <p:sldId id="262" r:id="rId5"/>
    <p:sldId id="265" r:id="rId6"/>
    <p:sldId id="261" r:id="rId7"/>
    <p:sldId id="271" r:id="rId8"/>
    <p:sldId id="272" r:id="rId9"/>
    <p:sldId id="273" r:id="rId10"/>
    <p:sldId id="274" r:id="rId11"/>
    <p:sldId id="275" r:id="rId12"/>
    <p:sldId id="27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89C29-20F4-48C6-85DF-C216C934657A}" v="6" dt="2019-12-02T23:56:25.798"/>
    <p1510:client id="{58A31BB6-42DF-42D5-97DA-4AFCBEB94631}" v="2161" dt="2019-12-07T01:46:24.522"/>
    <p1510:client id="{B76A205F-17C8-4742-A8A9-4844DB6B4CF2}" v="678" dt="2019-11-29T01:14:00.166"/>
    <p1510:client id="{F76887FE-A5A4-4073-98C1-8DF41BFCD646}" v="211" dt="2019-12-02T23:55:55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87"/>
  </p:normalViewPr>
  <p:slideViewPr>
    <p:cSldViewPr snapToGrid="0" snapToObjects="1">
      <p:cViewPr>
        <p:scale>
          <a:sx n="100" d="100"/>
          <a:sy n="100" d="100"/>
        </p:scale>
        <p:origin x="21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08/layout/LinedList" loCatId="list" qsTypeId="urn:microsoft.com/office/officeart/2005/8/quickstyle/simple4" qsCatId="simple" csTypeId="urn:microsoft.com/office/officeart/2005/8/colors/accent6_2" csCatId="accent6" phldr="1"/>
      <dgm:spPr/>
    </dgm:pt>
    <dgm:pt modelId="{A8AD8AC2-3EE8-4FDD-82DD-BB0983CDB5D4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Grades</a:t>
          </a:r>
        </a:p>
      </dgm:t>
    </dgm:pt>
    <dgm:pt modelId="{E08BD837-13DB-4F9C-B370-2DED4CB4B81B}" type="parTrans" cxnId="{61941BD2-2A42-41DA-8E98-290852B3688E}">
      <dgm:prSet/>
      <dgm:spPr/>
    </dgm:pt>
    <dgm:pt modelId="{475C0CC6-24FB-42C4-A36A-8599BBF6DEC9}" type="sibTrans" cxnId="{61941BD2-2A42-41DA-8E98-290852B3688E}">
      <dgm:prSet/>
      <dgm:spPr/>
    </dgm:pt>
    <dgm:pt modelId="{8AF6741F-B1F6-4522-B4C4-582DADE89521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School</a:t>
          </a:r>
          <a:endParaRPr lang="en-US"/>
        </a:p>
      </dgm:t>
    </dgm:pt>
    <dgm:pt modelId="{5E9027CD-A6B2-4F2E-A1C9-675D06CC6DCC}" type="parTrans" cxnId="{6B3116C7-EDFF-4FC5-9AB8-1A253956FD98}">
      <dgm:prSet/>
      <dgm:spPr/>
    </dgm:pt>
    <dgm:pt modelId="{AAA9B8BF-1AE3-46DC-9E69-7F3BC48CF3A3}" type="sibTrans" cxnId="{6B3116C7-EDFF-4FC5-9AB8-1A253956FD98}">
      <dgm:prSet/>
      <dgm:spPr/>
    </dgm:pt>
    <dgm:pt modelId="{DE818994-275B-4A97-8B0C-82F081CF5CB5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Student</a:t>
          </a:r>
        </a:p>
      </dgm:t>
    </dgm:pt>
    <dgm:pt modelId="{25C5300A-133D-4037-8A3A-6618029282F1}" type="parTrans" cxnId="{C8449843-A739-4440-88D0-8DE480518FF8}">
      <dgm:prSet/>
      <dgm:spPr/>
    </dgm:pt>
    <dgm:pt modelId="{2AD88E76-E1E7-40C8-BEE2-001946B1C282}" type="sibTrans" cxnId="{C8449843-A739-4440-88D0-8DE480518FF8}">
      <dgm:prSet/>
      <dgm:spPr/>
    </dgm:pt>
    <dgm:pt modelId="{1570784E-149B-45E1-8579-D97865445354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Course</a:t>
          </a:r>
        </a:p>
      </dgm:t>
    </dgm:pt>
    <dgm:pt modelId="{395994A5-D9F1-44F1-8651-6932C4D115DB}" type="parTrans" cxnId="{8F1C8074-0B3F-4686-8841-47FFDE620448}">
      <dgm:prSet/>
      <dgm:spPr/>
    </dgm:pt>
    <dgm:pt modelId="{95D12726-599E-4B46-9C2E-59D02446CC2C}" type="sibTrans" cxnId="{8F1C8074-0B3F-4686-8841-47FFDE620448}">
      <dgm:prSet/>
      <dgm:spPr/>
    </dgm:pt>
    <dgm:pt modelId="{E6C9E45F-54D3-4121-A545-1226D932CE7A}">
      <dgm:prSet phldr="0"/>
      <dgm:spPr/>
      <dgm:t>
        <a:bodyPr/>
        <a:lstStyle/>
        <a:p>
          <a:r>
            <a:rPr lang="en-US">
              <a:latin typeface="Century Gothic" panose="020B0502020202020204"/>
            </a:rPr>
            <a:t>Finance</a:t>
          </a:r>
        </a:p>
      </dgm:t>
    </dgm:pt>
    <dgm:pt modelId="{4AD946C6-19AD-42DA-BA03-175B3ECD88CF}" type="parTrans" cxnId="{FD0F9BC8-19A0-4FA5-A312-F6E59A6E3CDA}">
      <dgm:prSet/>
      <dgm:spPr/>
    </dgm:pt>
    <dgm:pt modelId="{D79247F9-C9F7-415A-ADB1-954FF7C2C681}" type="sibTrans" cxnId="{FD0F9BC8-19A0-4FA5-A312-F6E59A6E3CDA}">
      <dgm:prSet/>
      <dgm:spPr/>
    </dgm:pt>
    <dgm:pt modelId="{410B3503-D5D5-4D31-80C1-BC68DDE64D10}">
      <dgm:prSet phldr="0"/>
      <dgm:spPr/>
      <dgm:t>
        <a:bodyPr/>
        <a:lstStyle/>
        <a:p>
          <a:pPr rtl="0"/>
          <a:r>
            <a:rPr lang="en-US">
              <a:latin typeface="Century Gothic" panose="020B0502020202020204"/>
            </a:rPr>
            <a:t>Instructor</a:t>
          </a:r>
        </a:p>
      </dgm:t>
    </dgm:pt>
    <dgm:pt modelId="{D9289676-5EBD-4C07-9F7B-849B4111D37B}" type="parTrans" cxnId="{DD3C30AC-0433-4E9F-95B7-2E703CDDEC37}">
      <dgm:prSet/>
      <dgm:spPr/>
    </dgm:pt>
    <dgm:pt modelId="{70D068CB-5FB4-494B-8469-59344BE45D96}" type="sibTrans" cxnId="{DD3C30AC-0433-4E9F-95B7-2E703CDDEC37}">
      <dgm:prSet/>
      <dgm:spPr/>
    </dgm:pt>
    <dgm:pt modelId="{BB89B9F1-1C3B-4656-9EF4-EF3359EAF883}" type="pres">
      <dgm:prSet presAssocID="{C7720856-93F0-4CC7-B7FD-2466914A11D4}" presName="vert0" presStyleCnt="0">
        <dgm:presLayoutVars>
          <dgm:dir/>
          <dgm:animOne val="branch"/>
          <dgm:animLvl val="lvl"/>
        </dgm:presLayoutVars>
      </dgm:prSet>
      <dgm:spPr/>
    </dgm:pt>
    <dgm:pt modelId="{21376571-281B-450D-B30B-413B5CE2FBFD}" type="pres">
      <dgm:prSet presAssocID="{8AF6741F-B1F6-4522-B4C4-582DADE89521}" presName="thickLine" presStyleLbl="alignNode1" presStyleIdx="0" presStyleCnt="6"/>
      <dgm:spPr/>
    </dgm:pt>
    <dgm:pt modelId="{B2526C34-22D6-4BCA-81D2-0B0DD354F650}" type="pres">
      <dgm:prSet presAssocID="{8AF6741F-B1F6-4522-B4C4-582DADE89521}" presName="horz1" presStyleCnt="0"/>
      <dgm:spPr/>
    </dgm:pt>
    <dgm:pt modelId="{15B151C9-E2A0-4C8A-8081-B1F932D2A563}" type="pres">
      <dgm:prSet presAssocID="{8AF6741F-B1F6-4522-B4C4-582DADE89521}" presName="tx1" presStyleLbl="revTx" presStyleIdx="0" presStyleCnt="6"/>
      <dgm:spPr/>
    </dgm:pt>
    <dgm:pt modelId="{C2EFE125-376A-4A69-AB9C-A09D92488544}" type="pres">
      <dgm:prSet presAssocID="{8AF6741F-B1F6-4522-B4C4-582DADE89521}" presName="vert1" presStyleCnt="0"/>
      <dgm:spPr/>
    </dgm:pt>
    <dgm:pt modelId="{3077A8C7-7B30-4E62-9FBD-AC5ED6BB0D28}" type="pres">
      <dgm:prSet presAssocID="{DE818994-275B-4A97-8B0C-82F081CF5CB5}" presName="thickLine" presStyleLbl="alignNode1" presStyleIdx="1" presStyleCnt="6"/>
      <dgm:spPr/>
    </dgm:pt>
    <dgm:pt modelId="{800B8401-73EB-4B16-8508-4AFA04EDAC04}" type="pres">
      <dgm:prSet presAssocID="{DE818994-275B-4A97-8B0C-82F081CF5CB5}" presName="horz1" presStyleCnt="0"/>
      <dgm:spPr/>
    </dgm:pt>
    <dgm:pt modelId="{5CC47B33-6D3D-482C-8BE6-7BC3EB28F2F0}" type="pres">
      <dgm:prSet presAssocID="{DE818994-275B-4A97-8B0C-82F081CF5CB5}" presName="tx1" presStyleLbl="revTx" presStyleIdx="1" presStyleCnt="6"/>
      <dgm:spPr/>
    </dgm:pt>
    <dgm:pt modelId="{55D369DA-D01C-4609-A8FC-115527D0D697}" type="pres">
      <dgm:prSet presAssocID="{DE818994-275B-4A97-8B0C-82F081CF5CB5}" presName="vert1" presStyleCnt="0"/>
      <dgm:spPr/>
    </dgm:pt>
    <dgm:pt modelId="{4C49DE93-5EBF-4902-826D-6A29371D9507}" type="pres">
      <dgm:prSet presAssocID="{1570784E-149B-45E1-8579-D97865445354}" presName="thickLine" presStyleLbl="alignNode1" presStyleIdx="2" presStyleCnt="6"/>
      <dgm:spPr/>
    </dgm:pt>
    <dgm:pt modelId="{DC284ACF-04B1-432C-AEE5-9A953288E8AA}" type="pres">
      <dgm:prSet presAssocID="{1570784E-149B-45E1-8579-D97865445354}" presName="horz1" presStyleCnt="0"/>
      <dgm:spPr/>
    </dgm:pt>
    <dgm:pt modelId="{ED44FDF0-EF8A-49C8-A2EB-0ABE8ED095CB}" type="pres">
      <dgm:prSet presAssocID="{1570784E-149B-45E1-8579-D97865445354}" presName="tx1" presStyleLbl="revTx" presStyleIdx="2" presStyleCnt="6"/>
      <dgm:spPr/>
    </dgm:pt>
    <dgm:pt modelId="{2667307F-69AA-4516-B536-859DA4892B56}" type="pres">
      <dgm:prSet presAssocID="{1570784E-149B-45E1-8579-D97865445354}" presName="vert1" presStyleCnt="0"/>
      <dgm:spPr/>
    </dgm:pt>
    <dgm:pt modelId="{8400FB7A-3A78-45B6-B7FB-A43C64C7CA7D}" type="pres">
      <dgm:prSet presAssocID="{E6C9E45F-54D3-4121-A545-1226D932CE7A}" presName="thickLine" presStyleLbl="alignNode1" presStyleIdx="3" presStyleCnt="6"/>
      <dgm:spPr/>
    </dgm:pt>
    <dgm:pt modelId="{688515F9-BA94-492F-B992-A7B86E88504B}" type="pres">
      <dgm:prSet presAssocID="{E6C9E45F-54D3-4121-A545-1226D932CE7A}" presName="horz1" presStyleCnt="0"/>
      <dgm:spPr/>
    </dgm:pt>
    <dgm:pt modelId="{238905DC-4316-40D7-9FE7-8381D63B6572}" type="pres">
      <dgm:prSet presAssocID="{E6C9E45F-54D3-4121-A545-1226D932CE7A}" presName="tx1" presStyleLbl="revTx" presStyleIdx="3" presStyleCnt="6"/>
      <dgm:spPr/>
    </dgm:pt>
    <dgm:pt modelId="{F6FDE311-6383-41A1-BFAF-7F6C54202B31}" type="pres">
      <dgm:prSet presAssocID="{E6C9E45F-54D3-4121-A545-1226D932CE7A}" presName="vert1" presStyleCnt="0"/>
      <dgm:spPr/>
    </dgm:pt>
    <dgm:pt modelId="{A6E3CA9A-0352-4FE5-9E43-CD4A1F82825C}" type="pres">
      <dgm:prSet presAssocID="{A8AD8AC2-3EE8-4FDD-82DD-BB0983CDB5D4}" presName="thickLine" presStyleLbl="alignNode1" presStyleIdx="4" presStyleCnt="6"/>
      <dgm:spPr/>
    </dgm:pt>
    <dgm:pt modelId="{13098AB8-657F-4B39-947D-1869C1C83B53}" type="pres">
      <dgm:prSet presAssocID="{A8AD8AC2-3EE8-4FDD-82DD-BB0983CDB5D4}" presName="horz1" presStyleCnt="0"/>
      <dgm:spPr/>
    </dgm:pt>
    <dgm:pt modelId="{DF8456D3-CFCF-4701-A352-73237017C68C}" type="pres">
      <dgm:prSet presAssocID="{A8AD8AC2-3EE8-4FDD-82DD-BB0983CDB5D4}" presName="tx1" presStyleLbl="revTx" presStyleIdx="4" presStyleCnt="6"/>
      <dgm:spPr/>
    </dgm:pt>
    <dgm:pt modelId="{C3A21094-59F9-48B4-8786-016B4EC9A5A7}" type="pres">
      <dgm:prSet presAssocID="{A8AD8AC2-3EE8-4FDD-82DD-BB0983CDB5D4}" presName="vert1" presStyleCnt="0"/>
      <dgm:spPr/>
    </dgm:pt>
    <dgm:pt modelId="{6E8B46AE-6BD6-4565-B7B7-91C42B9C73F9}" type="pres">
      <dgm:prSet presAssocID="{410B3503-D5D5-4D31-80C1-BC68DDE64D10}" presName="thickLine" presStyleLbl="alignNode1" presStyleIdx="5" presStyleCnt="6"/>
      <dgm:spPr/>
    </dgm:pt>
    <dgm:pt modelId="{5284A051-F0E0-4AD5-A086-8AEB8B479A61}" type="pres">
      <dgm:prSet presAssocID="{410B3503-D5D5-4D31-80C1-BC68DDE64D10}" presName="horz1" presStyleCnt="0"/>
      <dgm:spPr/>
    </dgm:pt>
    <dgm:pt modelId="{0FABA6E0-1D27-4596-97EB-8307D4570830}" type="pres">
      <dgm:prSet presAssocID="{410B3503-D5D5-4D31-80C1-BC68DDE64D10}" presName="tx1" presStyleLbl="revTx" presStyleIdx="5" presStyleCnt="6"/>
      <dgm:spPr/>
    </dgm:pt>
    <dgm:pt modelId="{B6C38B08-0814-4DE5-93F8-9F24A8AD4DAD}" type="pres">
      <dgm:prSet presAssocID="{410B3503-D5D5-4D31-80C1-BC68DDE64D10}" presName="vert1" presStyleCnt="0"/>
      <dgm:spPr/>
    </dgm:pt>
  </dgm:ptLst>
  <dgm:cxnLst>
    <dgm:cxn modelId="{6FFAF93A-573B-4331-8011-D672C5519845}" type="presOf" srcId="{A8AD8AC2-3EE8-4FDD-82DD-BB0983CDB5D4}" destId="{DF8456D3-CFCF-4701-A352-73237017C68C}" srcOrd="0" destOrd="0" presId="urn:microsoft.com/office/officeart/2008/layout/LinedList"/>
    <dgm:cxn modelId="{C8449843-A739-4440-88D0-8DE480518FF8}" srcId="{C7720856-93F0-4CC7-B7FD-2466914A11D4}" destId="{DE818994-275B-4A97-8B0C-82F081CF5CB5}" srcOrd="1" destOrd="0" parTransId="{25C5300A-133D-4037-8A3A-6618029282F1}" sibTransId="{2AD88E76-E1E7-40C8-BEE2-001946B1C282}"/>
    <dgm:cxn modelId="{6EB8BC49-0235-420B-B359-BAAF910E7C0E}" type="presOf" srcId="{C7720856-93F0-4CC7-B7FD-2466914A11D4}" destId="{BB89B9F1-1C3B-4656-9EF4-EF3359EAF883}" srcOrd="0" destOrd="0" presId="urn:microsoft.com/office/officeart/2008/layout/LinedList"/>
    <dgm:cxn modelId="{8F1C8074-0B3F-4686-8841-47FFDE620448}" srcId="{C7720856-93F0-4CC7-B7FD-2466914A11D4}" destId="{1570784E-149B-45E1-8579-D97865445354}" srcOrd="2" destOrd="0" parTransId="{395994A5-D9F1-44F1-8651-6932C4D115DB}" sibTransId="{95D12726-599E-4B46-9C2E-59D02446CC2C}"/>
    <dgm:cxn modelId="{6EF1F17F-E9C8-436F-BC8F-05D6285CF9C2}" type="presOf" srcId="{410B3503-D5D5-4D31-80C1-BC68DDE64D10}" destId="{0FABA6E0-1D27-4596-97EB-8307D4570830}" srcOrd="0" destOrd="0" presId="urn:microsoft.com/office/officeart/2008/layout/LinedList"/>
    <dgm:cxn modelId="{0189ED81-D0FB-41E0-8748-1EE74F9A2F4C}" type="presOf" srcId="{8AF6741F-B1F6-4522-B4C4-582DADE89521}" destId="{15B151C9-E2A0-4C8A-8081-B1F932D2A563}" srcOrd="0" destOrd="0" presId="urn:microsoft.com/office/officeart/2008/layout/LinedList"/>
    <dgm:cxn modelId="{F0A8A69C-AB3A-478B-9C08-9E2EA47C249C}" type="presOf" srcId="{E6C9E45F-54D3-4121-A545-1226D932CE7A}" destId="{238905DC-4316-40D7-9FE7-8381D63B6572}" srcOrd="0" destOrd="0" presId="urn:microsoft.com/office/officeart/2008/layout/LinedList"/>
    <dgm:cxn modelId="{DD3C30AC-0433-4E9F-95B7-2E703CDDEC37}" srcId="{C7720856-93F0-4CC7-B7FD-2466914A11D4}" destId="{410B3503-D5D5-4D31-80C1-BC68DDE64D10}" srcOrd="5" destOrd="0" parTransId="{D9289676-5EBD-4C07-9F7B-849B4111D37B}" sibTransId="{70D068CB-5FB4-494B-8469-59344BE45D96}"/>
    <dgm:cxn modelId="{6B3116C7-EDFF-4FC5-9AB8-1A253956FD98}" srcId="{C7720856-93F0-4CC7-B7FD-2466914A11D4}" destId="{8AF6741F-B1F6-4522-B4C4-582DADE89521}" srcOrd="0" destOrd="0" parTransId="{5E9027CD-A6B2-4F2E-A1C9-675D06CC6DCC}" sibTransId="{AAA9B8BF-1AE3-46DC-9E69-7F3BC48CF3A3}"/>
    <dgm:cxn modelId="{FD0F9BC8-19A0-4FA5-A312-F6E59A6E3CDA}" srcId="{C7720856-93F0-4CC7-B7FD-2466914A11D4}" destId="{E6C9E45F-54D3-4121-A545-1226D932CE7A}" srcOrd="3" destOrd="0" parTransId="{4AD946C6-19AD-42DA-BA03-175B3ECD88CF}" sibTransId="{D79247F9-C9F7-415A-ADB1-954FF7C2C681}"/>
    <dgm:cxn modelId="{61941BD2-2A42-41DA-8E98-290852B3688E}" srcId="{C7720856-93F0-4CC7-B7FD-2466914A11D4}" destId="{A8AD8AC2-3EE8-4FDD-82DD-BB0983CDB5D4}" srcOrd="4" destOrd="0" parTransId="{E08BD837-13DB-4F9C-B370-2DED4CB4B81B}" sibTransId="{475C0CC6-24FB-42C4-A36A-8599BBF6DEC9}"/>
    <dgm:cxn modelId="{5F7D60F1-2400-4483-B196-64C516CEEDAD}" type="presOf" srcId="{1570784E-149B-45E1-8579-D97865445354}" destId="{ED44FDF0-EF8A-49C8-A2EB-0ABE8ED095CB}" srcOrd="0" destOrd="0" presId="urn:microsoft.com/office/officeart/2008/layout/LinedList"/>
    <dgm:cxn modelId="{6CA811FB-CC9E-47CF-8F28-5983EE3D5ED2}" type="presOf" srcId="{DE818994-275B-4A97-8B0C-82F081CF5CB5}" destId="{5CC47B33-6D3D-482C-8BE6-7BC3EB28F2F0}" srcOrd="0" destOrd="0" presId="urn:microsoft.com/office/officeart/2008/layout/LinedList"/>
    <dgm:cxn modelId="{F33D200A-DA5D-4725-9FD4-100EE198C556}" type="presParOf" srcId="{BB89B9F1-1C3B-4656-9EF4-EF3359EAF883}" destId="{21376571-281B-450D-B30B-413B5CE2FBFD}" srcOrd="0" destOrd="0" presId="urn:microsoft.com/office/officeart/2008/layout/LinedList"/>
    <dgm:cxn modelId="{E44C13AD-1EA5-45A6-B6AF-93F3ACB258E5}" type="presParOf" srcId="{BB89B9F1-1C3B-4656-9EF4-EF3359EAF883}" destId="{B2526C34-22D6-4BCA-81D2-0B0DD354F650}" srcOrd="1" destOrd="0" presId="urn:microsoft.com/office/officeart/2008/layout/LinedList"/>
    <dgm:cxn modelId="{BA87D5E5-8DE4-4306-9850-0089ADB80EE4}" type="presParOf" srcId="{B2526C34-22D6-4BCA-81D2-0B0DD354F650}" destId="{15B151C9-E2A0-4C8A-8081-B1F932D2A563}" srcOrd="0" destOrd="0" presId="urn:microsoft.com/office/officeart/2008/layout/LinedList"/>
    <dgm:cxn modelId="{86F12FFE-EDE5-47E4-BB62-557C7EC6A750}" type="presParOf" srcId="{B2526C34-22D6-4BCA-81D2-0B0DD354F650}" destId="{C2EFE125-376A-4A69-AB9C-A09D92488544}" srcOrd="1" destOrd="0" presId="urn:microsoft.com/office/officeart/2008/layout/LinedList"/>
    <dgm:cxn modelId="{3765C441-AB41-4D9A-9DB5-94FE7AD66E79}" type="presParOf" srcId="{BB89B9F1-1C3B-4656-9EF4-EF3359EAF883}" destId="{3077A8C7-7B30-4E62-9FBD-AC5ED6BB0D28}" srcOrd="2" destOrd="0" presId="urn:microsoft.com/office/officeart/2008/layout/LinedList"/>
    <dgm:cxn modelId="{CFFB3C8A-FE59-4E31-B8B0-512FDF3AF217}" type="presParOf" srcId="{BB89B9F1-1C3B-4656-9EF4-EF3359EAF883}" destId="{800B8401-73EB-4B16-8508-4AFA04EDAC04}" srcOrd="3" destOrd="0" presId="urn:microsoft.com/office/officeart/2008/layout/LinedList"/>
    <dgm:cxn modelId="{8F17455C-6945-4031-9C29-ADB19516B24B}" type="presParOf" srcId="{800B8401-73EB-4B16-8508-4AFA04EDAC04}" destId="{5CC47B33-6D3D-482C-8BE6-7BC3EB28F2F0}" srcOrd="0" destOrd="0" presId="urn:microsoft.com/office/officeart/2008/layout/LinedList"/>
    <dgm:cxn modelId="{9A2BF97D-5378-4E54-A27F-EC0127492E05}" type="presParOf" srcId="{800B8401-73EB-4B16-8508-4AFA04EDAC04}" destId="{55D369DA-D01C-4609-A8FC-115527D0D697}" srcOrd="1" destOrd="0" presId="urn:microsoft.com/office/officeart/2008/layout/LinedList"/>
    <dgm:cxn modelId="{37BFF21B-0994-4720-9AB3-A43D079042A2}" type="presParOf" srcId="{BB89B9F1-1C3B-4656-9EF4-EF3359EAF883}" destId="{4C49DE93-5EBF-4902-826D-6A29371D9507}" srcOrd="4" destOrd="0" presId="urn:microsoft.com/office/officeart/2008/layout/LinedList"/>
    <dgm:cxn modelId="{6E5E09B7-5BDA-4806-8334-BCBB49FD4CD5}" type="presParOf" srcId="{BB89B9F1-1C3B-4656-9EF4-EF3359EAF883}" destId="{DC284ACF-04B1-432C-AEE5-9A953288E8AA}" srcOrd="5" destOrd="0" presId="urn:microsoft.com/office/officeart/2008/layout/LinedList"/>
    <dgm:cxn modelId="{26A59679-994F-4ECB-81E2-B390E1D1CC15}" type="presParOf" srcId="{DC284ACF-04B1-432C-AEE5-9A953288E8AA}" destId="{ED44FDF0-EF8A-49C8-A2EB-0ABE8ED095CB}" srcOrd="0" destOrd="0" presId="urn:microsoft.com/office/officeart/2008/layout/LinedList"/>
    <dgm:cxn modelId="{E77B7CBC-C80D-4CB2-9BA0-B56BE66497FB}" type="presParOf" srcId="{DC284ACF-04B1-432C-AEE5-9A953288E8AA}" destId="{2667307F-69AA-4516-B536-859DA4892B56}" srcOrd="1" destOrd="0" presId="urn:microsoft.com/office/officeart/2008/layout/LinedList"/>
    <dgm:cxn modelId="{AAE9D01D-CECA-428E-BE4F-EB0E1C26978C}" type="presParOf" srcId="{BB89B9F1-1C3B-4656-9EF4-EF3359EAF883}" destId="{8400FB7A-3A78-45B6-B7FB-A43C64C7CA7D}" srcOrd="6" destOrd="0" presId="urn:microsoft.com/office/officeart/2008/layout/LinedList"/>
    <dgm:cxn modelId="{0540ACBD-FC42-40AB-A3B3-4E4C5B757BFE}" type="presParOf" srcId="{BB89B9F1-1C3B-4656-9EF4-EF3359EAF883}" destId="{688515F9-BA94-492F-B992-A7B86E88504B}" srcOrd="7" destOrd="0" presId="urn:microsoft.com/office/officeart/2008/layout/LinedList"/>
    <dgm:cxn modelId="{CA17D342-1AF8-4DA5-B2BE-A04DB8152236}" type="presParOf" srcId="{688515F9-BA94-492F-B992-A7B86E88504B}" destId="{238905DC-4316-40D7-9FE7-8381D63B6572}" srcOrd="0" destOrd="0" presId="urn:microsoft.com/office/officeart/2008/layout/LinedList"/>
    <dgm:cxn modelId="{3ABED627-A840-4E46-BA9A-4DFEEB907CFF}" type="presParOf" srcId="{688515F9-BA94-492F-B992-A7B86E88504B}" destId="{F6FDE311-6383-41A1-BFAF-7F6C54202B31}" srcOrd="1" destOrd="0" presId="urn:microsoft.com/office/officeart/2008/layout/LinedList"/>
    <dgm:cxn modelId="{D1FAD2AA-6D20-447F-839D-D5D4E2638EB1}" type="presParOf" srcId="{BB89B9F1-1C3B-4656-9EF4-EF3359EAF883}" destId="{A6E3CA9A-0352-4FE5-9E43-CD4A1F82825C}" srcOrd="8" destOrd="0" presId="urn:microsoft.com/office/officeart/2008/layout/LinedList"/>
    <dgm:cxn modelId="{CF58504E-9A34-4D42-A44E-D4D187D2A194}" type="presParOf" srcId="{BB89B9F1-1C3B-4656-9EF4-EF3359EAF883}" destId="{13098AB8-657F-4B39-947D-1869C1C83B53}" srcOrd="9" destOrd="0" presId="urn:microsoft.com/office/officeart/2008/layout/LinedList"/>
    <dgm:cxn modelId="{F50909A8-B2D1-48E2-BAF1-428CBCCF58ED}" type="presParOf" srcId="{13098AB8-657F-4B39-947D-1869C1C83B53}" destId="{DF8456D3-CFCF-4701-A352-73237017C68C}" srcOrd="0" destOrd="0" presId="urn:microsoft.com/office/officeart/2008/layout/LinedList"/>
    <dgm:cxn modelId="{D312657C-5F7D-4D8C-B45B-9672A07BD96F}" type="presParOf" srcId="{13098AB8-657F-4B39-947D-1869C1C83B53}" destId="{C3A21094-59F9-48B4-8786-016B4EC9A5A7}" srcOrd="1" destOrd="0" presId="urn:microsoft.com/office/officeart/2008/layout/LinedList"/>
    <dgm:cxn modelId="{E8EDA884-B6D5-498D-8CBE-F7F185A880D7}" type="presParOf" srcId="{BB89B9F1-1C3B-4656-9EF4-EF3359EAF883}" destId="{6E8B46AE-6BD6-4565-B7B7-91C42B9C73F9}" srcOrd="10" destOrd="0" presId="urn:microsoft.com/office/officeart/2008/layout/LinedList"/>
    <dgm:cxn modelId="{11AAD6E7-F0D0-4566-AB3D-969C157DF65C}" type="presParOf" srcId="{BB89B9F1-1C3B-4656-9EF4-EF3359EAF883}" destId="{5284A051-F0E0-4AD5-A086-8AEB8B479A61}" srcOrd="11" destOrd="0" presId="urn:microsoft.com/office/officeart/2008/layout/LinedList"/>
    <dgm:cxn modelId="{34FBFA91-510D-4573-9871-3AD26F79CC6A}" type="presParOf" srcId="{5284A051-F0E0-4AD5-A086-8AEB8B479A61}" destId="{0FABA6E0-1D27-4596-97EB-8307D4570830}" srcOrd="0" destOrd="0" presId="urn:microsoft.com/office/officeart/2008/layout/LinedList"/>
    <dgm:cxn modelId="{3B8F3E1D-BA2C-4C13-870A-EB50F1FA2EBE}" type="presParOf" srcId="{5284A051-F0E0-4AD5-A086-8AEB8B479A61}" destId="{B6C38B08-0814-4DE5-93F8-9F24A8AD4D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5A0AFD-53ED-4295-9192-A7C39A45EFD9}">
      <dgm:prSet phldr="0"/>
      <dgm:spPr/>
      <dgm:t>
        <a:bodyPr/>
        <a:lstStyle/>
        <a:p>
          <a:r>
            <a:rPr lang="en-US" b="1" i="0" u="none" strike="noStrike" cap="none" baseline="0" noProof="0" dirty="0">
              <a:latin typeface="Century Gothic"/>
            </a:rPr>
            <a:t>Name</a:t>
          </a:r>
          <a:endParaRPr lang="en-US" b="0" dirty="0">
            <a:latin typeface="Century Gothic" panose="020B0502020202020204"/>
          </a:endParaRPr>
        </a:p>
      </dgm:t>
    </dgm:pt>
    <dgm:pt modelId="{A3EA3B18-1BDA-4A71-99FF-AF7CB351675F}" type="parTrans" cxnId="{807363B8-5F7C-45BB-BD02-93418318A297}">
      <dgm:prSet/>
      <dgm:spPr/>
    </dgm:pt>
    <dgm:pt modelId="{0F690D55-9D4A-4D55-B24A-E039386ECB15}" type="sibTrans" cxnId="{807363B8-5F7C-45BB-BD02-93418318A297}">
      <dgm:prSet/>
      <dgm:spPr/>
    </dgm:pt>
    <dgm:pt modelId="{E9FBBC27-A0B4-4B31-A9EA-4C5002E452C1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Phone no.</a:t>
          </a:r>
        </a:p>
      </dgm:t>
    </dgm:pt>
    <dgm:pt modelId="{12415414-F4F0-4D13-8566-5E8176A13DAD}" type="parTrans" cxnId="{4ACCDC84-76ED-4C5B-8BFA-28DEE6090D92}">
      <dgm:prSet/>
      <dgm:spPr/>
    </dgm:pt>
    <dgm:pt modelId="{A283AE9D-947B-4DE3-B489-A6845C1CCC66}" type="sibTrans" cxnId="{4ACCDC84-76ED-4C5B-8BFA-28DEE6090D92}">
      <dgm:prSet/>
      <dgm:spPr/>
    </dgm:pt>
    <dgm:pt modelId="{A9B3DD3F-2F99-4BF2-A9A4-9490D24ACFAE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DLI#</a:t>
          </a:r>
        </a:p>
      </dgm:t>
    </dgm:pt>
    <dgm:pt modelId="{D4767EC2-B5AA-4DE3-9793-9F0965D1D4C0}" type="parTrans" cxnId="{E90D0D18-ADEB-4513-B05D-7EE4BAFD7263}">
      <dgm:prSet/>
      <dgm:spPr/>
    </dgm:pt>
    <dgm:pt modelId="{B670387D-CF07-403C-B634-4EF2778B269D}" type="sibTrans" cxnId="{E90D0D18-ADEB-4513-B05D-7EE4BAFD7263}">
      <dgm:prSet/>
      <dgm:spPr/>
    </dgm:pt>
    <dgm:pt modelId="{53BCF309-EF5B-4D1A-BC51-1E89957B1936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Street no.</a:t>
          </a:r>
        </a:p>
      </dgm:t>
    </dgm:pt>
    <dgm:pt modelId="{2600DC8D-5817-4813-A043-3B266992D93C}" type="parTrans" cxnId="{971F2240-24CC-4377-A55A-BE5308139669}">
      <dgm:prSet/>
      <dgm:spPr/>
    </dgm:pt>
    <dgm:pt modelId="{DDC621D1-CD6E-42FB-8BEC-76C055AD76CB}" type="sibTrans" cxnId="{971F2240-24CC-4377-A55A-BE5308139669}">
      <dgm:prSet/>
      <dgm:spPr/>
    </dgm:pt>
    <dgm:pt modelId="{8223A193-01A1-4DC9-BACD-953CCA3552C2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Street Name</a:t>
          </a:r>
        </a:p>
      </dgm:t>
    </dgm:pt>
    <dgm:pt modelId="{450D047E-7D05-49F8-9BEC-9B82FE468E87}" type="parTrans" cxnId="{D022DA70-5815-4FC3-A4D2-F5DCE1B50657}">
      <dgm:prSet/>
      <dgm:spPr/>
    </dgm:pt>
    <dgm:pt modelId="{9559E749-3711-43D7-AE27-018B17AB389D}" type="sibTrans" cxnId="{D022DA70-5815-4FC3-A4D2-F5DCE1B50657}">
      <dgm:prSet/>
      <dgm:spPr/>
    </dgm:pt>
    <dgm:pt modelId="{468F0F71-9C70-44D7-A96F-FFC40385F67C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Postal Code</a:t>
          </a:r>
          <a:endParaRPr lang="en-US" b="1" dirty="0"/>
        </a:p>
      </dgm:t>
    </dgm:pt>
    <dgm:pt modelId="{69A27B14-D79B-47C1-91DD-FB15A7940787}" type="parTrans" cxnId="{30F108D9-1CA5-48D6-9CBE-722ADD7A3CF2}">
      <dgm:prSet/>
      <dgm:spPr/>
    </dgm:pt>
    <dgm:pt modelId="{6A408486-6E0B-4CDF-A89A-F673F8493427}" type="sibTrans" cxnId="{30F108D9-1CA5-48D6-9CBE-722ADD7A3CF2}">
      <dgm:prSet/>
      <dgm:spPr/>
    </dgm:pt>
    <dgm:pt modelId="{8F24F4E1-EFBF-4ABA-901A-61848C4E8818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City</a:t>
          </a:r>
        </a:p>
      </dgm:t>
    </dgm:pt>
    <dgm:pt modelId="{B32FDA50-EFE2-4085-B483-6CAC6AE5D01F}" type="parTrans" cxnId="{2A2B8EAA-3A9A-492C-B0BC-52866343F364}">
      <dgm:prSet/>
      <dgm:spPr/>
    </dgm:pt>
    <dgm:pt modelId="{2D45C961-2052-4352-AC90-78E6193EA772}" type="sibTrans" cxnId="{2A2B8EAA-3A9A-492C-B0BC-52866343F364}">
      <dgm:prSet/>
      <dgm:spPr/>
    </dgm:pt>
    <dgm:pt modelId="{BBA5CD51-DCC8-4A23-845D-10A1EA0A8FF5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Province</a:t>
          </a:r>
        </a:p>
      </dgm:t>
    </dgm:pt>
    <dgm:pt modelId="{4439AAD8-E48E-4B62-AC8F-5A0365536ABA}" type="parTrans" cxnId="{558031F9-C4CA-4E0D-9624-3009AEF9F171}">
      <dgm:prSet/>
      <dgm:spPr/>
    </dgm:pt>
    <dgm:pt modelId="{8F86E072-C77A-42BF-AADD-8ECB06B58123}" type="sibTrans" cxnId="{558031F9-C4CA-4E0D-9624-3009AEF9F171}">
      <dgm:prSet/>
      <dgm:spPr/>
    </dgm:pt>
    <dgm:pt modelId="{CE6062B3-5BB3-42F9-98F9-8477BC066B0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F41CCB10-D110-4CF4-9E94-AA634367BF4E}" type="pres">
      <dgm:prSet presAssocID="{535A0AFD-53ED-4295-9192-A7C39A45EFD9}" presName="thickLine" presStyleLbl="alignNode1" presStyleIdx="0" presStyleCnt="8"/>
      <dgm:spPr/>
    </dgm:pt>
    <dgm:pt modelId="{943C537F-785A-4104-A077-433B26628318}" type="pres">
      <dgm:prSet presAssocID="{535A0AFD-53ED-4295-9192-A7C39A45EFD9}" presName="horz1" presStyleCnt="0"/>
      <dgm:spPr/>
    </dgm:pt>
    <dgm:pt modelId="{00823780-C1C8-49BD-ABDF-DF8EA935F087}" type="pres">
      <dgm:prSet presAssocID="{535A0AFD-53ED-4295-9192-A7C39A45EFD9}" presName="tx1" presStyleLbl="revTx" presStyleIdx="0" presStyleCnt="8"/>
      <dgm:spPr/>
    </dgm:pt>
    <dgm:pt modelId="{A83B5498-86EA-405E-AE0C-76BBFBF477FF}" type="pres">
      <dgm:prSet presAssocID="{535A0AFD-53ED-4295-9192-A7C39A45EFD9}" presName="vert1" presStyleCnt="0"/>
      <dgm:spPr/>
    </dgm:pt>
    <dgm:pt modelId="{1D444E21-E430-4DF6-A70C-54A74D55E472}" type="pres">
      <dgm:prSet presAssocID="{E9FBBC27-A0B4-4B31-A9EA-4C5002E452C1}" presName="thickLine" presStyleLbl="alignNode1" presStyleIdx="1" presStyleCnt="8"/>
      <dgm:spPr/>
    </dgm:pt>
    <dgm:pt modelId="{70E485B6-2DE0-42B3-9AB8-9DDB3B55848D}" type="pres">
      <dgm:prSet presAssocID="{E9FBBC27-A0B4-4B31-A9EA-4C5002E452C1}" presName="horz1" presStyleCnt="0"/>
      <dgm:spPr/>
    </dgm:pt>
    <dgm:pt modelId="{78559B5A-5CFD-42DF-B2EB-CA0F9F078FE0}" type="pres">
      <dgm:prSet presAssocID="{E9FBBC27-A0B4-4B31-A9EA-4C5002E452C1}" presName="tx1" presStyleLbl="revTx" presStyleIdx="1" presStyleCnt="8"/>
      <dgm:spPr/>
    </dgm:pt>
    <dgm:pt modelId="{1561B036-6A51-4886-B54C-3CBDCD3FDD56}" type="pres">
      <dgm:prSet presAssocID="{E9FBBC27-A0B4-4B31-A9EA-4C5002E452C1}" presName="vert1" presStyleCnt="0"/>
      <dgm:spPr/>
    </dgm:pt>
    <dgm:pt modelId="{47F2E1AC-3F82-4A3C-BFB5-7542068613DB}" type="pres">
      <dgm:prSet presAssocID="{A9B3DD3F-2F99-4BF2-A9A4-9490D24ACFAE}" presName="thickLine" presStyleLbl="alignNode1" presStyleIdx="2" presStyleCnt="8"/>
      <dgm:spPr/>
    </dgm:pt>
    <dgm:pt modelId="{45602261-69BD-4006-8173-8BC6B893BD02}" type="pres">
      <dgm:prSet presAssocID="{A9B3DD3F-2F99-4BF2-A9A4-9490D24ACFAE}" presName="horz1" presStyleCnt="0"/>
      <dgm:spPr/>
    </dgm:pt>
    <dgm:pt modelId="{45FD9F81-264D-4092-9C75-1F5167D2F840}" type="pres">
      <dgm:prSet presAssocID="{A9B3DD3F-2F99-4BF2-A9A4-9490D24ACFAE}" presName="tx1" presStyleLbl="revTx" presStyleIdx="2" presStyleCnt="8"/>
      <dgm:spPr/>
    </dgm:pt>
    <dgm:pt modelId="{A1A1FA04-14E3-4CF6-848F-718159C2C49D}" type="pres">
      <dgm:prSet presAssocID="{A9B3DD3F-2F99-4BF2-A9A4-9490D24ACFAE}" presName="vert1" presStyleCnt="0"/>
      <dgm:spPr/>
    </dgm:pt>
    <dgm:pt modelId="{B37E92F3-57A2-4DF6-98F5-462F9E7755BD}" type="pres">
      <dgm:prSet presAssocID="{53BCF309-EF5B-4D1A-BC51-1E89957B1936}" presName="thickLine" presStyleLbl="alignNode1" presStyleIdx="3" presStyleCnt="8"/>
      <dgm:spPr/>
    </dgm:pt>
    <dgm:pt modelId="{5EB9A381-6CA4-4DEB-9C5E-1254832F6137}" type="pres">
      <dgm:prSet presAssocID="{53BCF309-EF5B-4D1A-BC51-1E89957B1936}" presName="horz1" presStyleCnt="0"/>
      <dgm:spPr/>
    </dgm:pt>
    <dgm:pt modelId="{3E1D895B-28E6-48BE-BC38-8ECB3FBCC346}" type="pres">
      <dgm:prSet presAssocID="{53BCF309-EF5B-4D1A-BC51-1E89957B1936}" presName="tx1" presStyleLbl="revTx" presStyleIdx="3" presStyleCnt="8"/>
      <dgm:spPr/>
    </dgm:pt>
    <dgm:pt modelId="{F8915285-A350-4272-83C2-18307F287D9F}" type="pres">
      <dgm:prSet presAssocID="{53BCF309-EF5B-4D1A-BC51-1E89957B1936}" presName="vert1" presStyleCnt="0"/>
      <dgm:spPr/>
    </dgm:pt>
    <dgm:pt modelId="{FAE77B32-8861-4641-916A-820C09A9C7E7}" type="pres">
      <dgm:prSet presAssocID="{8223A193-01A1-4DC9-BACD-953CCA3552C2}" presName="thickLine" presStyleLbl="alignNode1" presStyleIdx="4" presStyleCnt="8"/>
      <dgm:spPr/>
    </dgm:pt>
    <dgm:pt modelId="{A4635732-2729-4D0F-B031-B2BB7DC30639}" type="pres">
      <dgm:prSet presAssocID="{8223A193-01A1-4DC9-BACD-953CCA3552C2}" presName="horz1" presStyleCnt="0"/>
      <dgm:spPr/>
    </dgm:pt>
    <dgm:pt modelId="{70D8283C-CE8A-47B5-87CF-23DD4A89F5D2}" type="pres">
      <dgm:prSet presAssocID="{8223A193-01A1-4DC9-BACD-953CCA3552C2}" presName="tx1" presStyleLbl="revTx" presStyleIdx="4" presStyleCnt="8"/>
      <dgm:spPr/>
    </dgm:pt>
    <dgm:pt modelId="{6E1FB94E-4CD6-46C0-83AC-D490A8C748BA}" type="pres">
      <dgm:prSet presAssocID="{8223A193-01A1-4DC9-BACD-953CCA3552C2}" presName="vert1" presStyleCnt="0"/>
      <dgm:spPr/>
    </dgm:pt>
    <dgm:pt modelId="{A9FEDE2D-B195-45F0-A56A-98E667F463AA}" type="pres">
      <dgm:prSet presAssocID="{8F24F4E1-EFBF-4ABA-901A-61848C4E8818}" presName="thickLine" presStyleLbl="alignNode1" presStyleIdx="5" presStyleCnt="8"/>
      <dgm:spPr/>
    </dgm:pt>
    <dgm:pt modelId="{2B2707F3-B34C-4368-A85E-818CE28CA1DC}" type="pres">
      <dgm:prSet presAssocID="{8F24F4E1-EFBF-4ABA-901A-61848C4E8818}" presName="horz1" presStyleCnt="0"/>
      <dgm:spPr/>
    </dgm:pt>
    <dgm:pt modelId="{C7B9C84A-9319-457D-85B8-80733844C3A3}" type="pres">
      <dgm:prSet presAssocID="{8F24F4E1-EFBF-4ABA-901A-61848C4E8818}" presName="tx1" presStyleLbl="revTx" presStyleIdx="5" presStyleCnt="8"/>
      <dgm:spPr/>
    </dgm:pt>
    <dgm:pt modelId="{7D85DBA6-A4CC-4852-80DD-45CD1E3677CB}" type="pres">
      <dgm:prSet presAssocID="{8F24F4E1-EFBF-4ABA-901A-61848C4E8818}" presName="vert1" presStyleCnt="0"/>
      <dgm:spPr/>
    </dgm:pt>
    <dgm:pt modelId="{5FAC1D5D-0E59-430C-A91F-EC5FE96DCF9E}" type="pres">
      <dgm:prSet presAssocID="{BBA5CD51-DCC8-4A23-845D-10A1EA0A8FF5}" presName="thickLine" presStyleLbl="alignNode1" presStyleIdx="6" presStyleCnt="8"/>
      <dgm:spPr/>
    </dgm:pt>
    <dgm:pt modelId="{04A11949-4F67-4291-8C3E-EB06E239C2E0}" type="pres">
      <dgm:prSet presAssocID="{BBA5CD51-DCC8-4A23-845D-10A1EA0A8FF5}" presName="horz1" presStyleCnt="0"/>
      <dgm:spPr/>
    </dgm:pt>
    <dgm:pt modelId="{993D7EC2-2DB7-4120-8D86-02EB23EAF4A5}" type="pres">
      <dgm:prSet presAssocID="{BBA5CD51-DCC8-4A23-845D-10A1EA0A8FF5}" presName="tx1" presStyleLbl="revTx" presStyleIdx="6" presStyleCnt="8"/>
      <dgm:spPr/>
    </dgm:pt>
    <dgm:pt modelId="{8B58E26A-0467-4B78-B7A1-5627E6F948EE}" type="pres">
      <dgm:prSet presAssocID="{BBA5CD51-DCC8-4A23-845D-10A1EA0A8FF5}" presName="vert1" presStyleCnt="0"/>
      <dgm:spPr/>
    </dgm:pt>
    <dgm:pt modelId="{AF9F79FD-70EA-4F61-BF52-3AB2C4938FE6}" type="pres">
      <dgm:prSet presAssocID="{468F0F71-9C70-44D7-A96F-FFC40385F67C}" presName="thickLine" presStyleLbl="alignNode1" presStyleIdx="7" presStyleCnt="8"/>
      <dgm:spPr/>
    </dgm:pt>
    <dgm:pt modelId="{83900796-6547-4100-859A-BECC6323889C}" type="pres">
      <dgm:prSet presAssocID="{468F0F71-9C70-44D7-A96F-FFC40385F67C}" presName="horz1" presStyleCnt="0"/>
      <dgm:spPr/>
    </dgm:pt>
    <dgm:pt modelId="{2AD1F538-9556-44BB-AFA0-AD2A049FAEA2}" type="pres">
      <dgm:prSet presAssocID="{468F0F71-9C70-44D7-A96F-FFC40385F67C}" presName="tx1" presStyleLbl="revTx" presStyleIdx="7" presStyleCnt="8"/>
      <dgm:spPr/>
    </dgm:pt>
    <dgm:pt modelId="{890032F0-ADC1-4166-9120-244A0B181143}" type="pres">
      <dgm:prSet presAssocID="{468F0F71-9C70-44D7-A96F-FFC40385F67C}" presName="vert1" presStyleCnt="0"/>
      <dgm:spPr/>
    </dgm:pt>
  </dgm:ptLst>
  <dgm:cxnLst>
    <dgm:cxn modelId="{92791B14-885D-4675-9405-6DE0F11046DA}" type="presOf" srcId="{E9FBBC27-A0B4-4B31-A9EA-4C5002E452C1}" destId="{78559B5A-5CFD-42DF-B2EB-CA0F9F078FE0}" srcOrd="0" destOrd="0" presId="urn:microsoft.com/office/officeart/2008/layout/LinedList"/>
    <dgm:cxn modelId="{E90D0D18-ADEB-4513-B05D-7EE4BAFD7263}" srcId="{D4503D04-C97E-4622-AE07-D0307CB3B4CA}" destId="{A9B3DD3F-2F99-4BF2-A9A4-9490D24ACFAE}" srcOrd="2" destOrd="0" parTransId="{D4767EC2-B5AA-4DE3-9793-9F0965D1D4C0}" sibTransId="{B670387D-CF07-403C-B634-4EF2778B269D}"/>
    <dgm:cxn modelId="{971F2240-24CC-4377-A55A-BE5308139669}" srcId="{D4503D04-C97E-4622-AE07-D0307CB3B4CA}" destId="{53BCF309-EF5B-4D1A-BC51-1E89957B1936}" srcOrd="3" destOrd="0" parTransId="{2600DC8D-5817-4813-A043-3B266992D93C}" sibTransId="{DDC621D1-CD6E-42FB-8BEC-76C055AD76CB}"/>
    <dgm:cxn modelId="{D022DA70-5815-4FC3-A4D2-F5DCE1B50657}" srcId="{D4503D04-C97E-4622-AE07-D0307CB3B4CA}" destId="{8223A193-01A1-4DC9-BACD-953CCA3552C2}" srcOrd="4" destOrd="0" parTransId="{450D047E-7D05-49F8-9BEC-9B82FE468E87}" sibTransId="{9559E749-3711-43D7-AE27-018B17AB389D}"/>
    <dgm:cxn modelId="{BF70627D-196A-4101-B9FA-73F1FE415FD5}" type="presOf" srcId="{8F24F4E1-EFBF-4ABA-901A-61848C4E8818}" destId="{C7B9C84A-9319-457D-85B8-80733844C3A3}" srcOrd="0" destOrd="0" presId="urn:microsoft.com/office/officeart/2008/layout/LinedList"/>
    <dgm:cxn modelId="{4ACCDC84-76ED-4C5B-8BFA-28DEE6090D92}" srcId="{D4503D04-C97E-4622-AE07-D0307CB3B4CA}" destId="{E9FBBC27-A0B4-4B31-A9EA-4C5002E452C1}" srcOrd="1" destOrd="0" parTransId="{12415414-F4F0-4D13-8566-5E8176A13DAD}" sibTransId="{A283AE9D-947B-4DE3-B489-A6845C1CCC66}"/>
    <dgm:cxn modelId="{D90F548D-1804-4541-847D-D23B886238C7}" type="presOf" srcId="{468F0F71-9C70-44D7-A96F-FFC40385F67C}" destId="{2AD1F538-9556-44BB-AFA0-AD2A049FAEA2}" srcOrd="0" destOrd="0" presId="urn:microsoft.com/office/officeart/2008/layout/LinedList"/>
    <dgm:cxn modelId="{345CCF91-3719-4F59-B6B9-AA253E4753C4}" type="presOf" srcId="{53BCF309-EF5B-4D1A-BC51-1E89957B1936}" destId="{3E1D895B-28E6-48BE-BC38-8ECB3FBCC346}" srcOrd="0" destOrd="0" presId="urn:microsoft.com/office/officeart/2008/layout/LinedList"/>
    <dgm:cxn modelId="{2A2B8EAA-3A9A-492C-B0BC-52866343F364}" srcId="{D4503D04-C97E-4622-AE07-D0307CB3B4CA}" destId="{8F24F4E1-EFBF-4ABA-901A-61848C4E8818}" srcOrd="5" destOrd="0" parTransId="{B32FDA50-EFE2-4085-B483-6CAC6AE5D01F}" sibTransId="{2D45C961-2052-4352-AC90-78E6193EA772}"/>
    <dgm:cxn modelId="{807363B8-5F7C-45BB-BD02-93418318A297}" srcId="{D4503D04-C97E-4622-AE07-D0307CB3B4CA}" destId="{535A0AFD-53ED-4295-9192-A7C39A45EFD9}" srcOrd="0" destOrd="0" parTransId="{A3EA3B18-1BDA-4A71-99FF-AF7CB351675F}" sibTransId="{0F690D55-9D4A-4D55-B24A-E039386ECB15}"/>
    <dgm:cxn modelId="{2AB95EC3-62F1-4925-B53F-85BB5DB00C28}" type="presOf" srcId="{D4503D04-C97E-4622-AE07-D0307CB3B4CA}" destId="{CE6062B3-5BB3-42F9-98F9-8477BC066B00}" srcOrd="0" destOrd="0" presId="urn:microsoft.com/office/officeart/2008/layout/LinedList"/>
    <dgm:cxn modelId="{3B136AC4-D534-441D-9430-33A7766DA773}" type="presOf" srcId="{A9B3DD3F-2F99-4BF2-A9A4-9490D24ACFAE}" destId="{45FD9F81-264D-4092-9C75-1F5167D2F840}" srcOrd="0" destOrd="0" presId="urn:microsoft.com/office/officeart/2008/layout/LinedList"/>
    <dgm:cxn modelId="{30F108D9-1CA5-48D6-9CBE-722ADD7A3CF2}" srcId="{D4503D04-C97E-4622-AE07-D0307CB3B4CA}" destId="{468F0F71-9C70-44D7-A96F-FFC40385F67C}" srcOrd="7" destOrd="0" parTransId="{69A27B14-D79B-47C1-91DD-FB15A7940787}" sibTransId="{6A408486-6E0B-4CDF-A89A-F673F8493427}"/>
    <dgm:cxn modelId="{724A3CE3-D097-4C86-8533-3DC99555E0BE}" type="presOf" srcId="{8223A193-01A1-4DC9-BACD-953CCA3552C2}" destId="{70D8283C-CE8A-47B5-87CF-23DD4A89F5D2}" srcOrd="0" destOrd="0" presId="urn:microsoft.com/office/officeart/2008/layout/LinedList"/>
    <dgm:cxn modelId="{099690E3-B74A-49E9-9F87-34DC94AC13C2}" type="presOf" srcId="{BBA5CD51-DCC8-4A23-845D-10A1EA0A8FF5}" destId="{993D7EC2-2DB7-4120-8D86-02EB23EAF4A5}" srcOrd="0" destOrd="0" presId="urn:microsoft.com/office/officeart/2008/layout/LinedList"/>
    <dgm:cxn modelId="{558031F9-C4CA-4E0D-9624-3009AEF9F171}" srcId="{D4503D04-C97E-4622-AE07-D0307CB3B4CA}" destId="{BBA5CD51-DCC8-4A23-845D-10A1EA0A8FF5}" srcOrd="6" destOrd="0" parTransId="{4439AAD8-E48E-4B62-AC8F-5A0365536ABA}" sibTransId="{8F86E072-C77A-42BF-AADD-8ECB06B58123}"/>
    <dgm:cxn modelId="{752E3CF9-9984-46B3-8907-04CF866F9962}" type="presOf" srcId="{535A0AFD-53ED-4295-9192-A7C39A45EFD9}" destId="{00823780-C1C8-49BD-ABDF-DF8EA935F087}" srcOrd="0" destOrd="0" presId="urn:microsoft.com/office/officeart/2008/layout/LinedList"/>
    <dgm:cxn modelId="{30DEC9EE-08FA-45D3-AFC7-2B5F62002086}" type="presParOf" srcId="{CE6062B3-5BB3-42F9-98F9-8477BC066B00}" destId="{F41CCB10-D110-4CF4-9E94-AA634367BF4E}" srcOrd="0" destOrd="0" presId="urn:microsoft.com/office/officeart/2008/layout/LinedList"/>
    <dgm:cxn modelId="{79D58B64-CB18-4D80-96E9-97629ECE9A5E}" type="presParOf" srcId="{CE6062B3-5BB3-42F9-98F9-8477BC066B00}" destId="{943C537F-785A-4104-A077-433B26628318}" srcOrd="1" destOrd="0" presId="urn:microsoft.com/office/officeart/2008/layout/LinedList"/>
    <dgm:cxn modelId="{6C34A4B4-FEAA-448C-8F99-D258F9925284}" type="presParOf" srcId="{943C537F-785A-4104-A077-433B26628318}" destId="{00823780-C1C8-49BD-ABDF-DF8EA935F087}" srcOrd="0" destOrd="0" presId="urn:microsoft.com/office/officeart/2008/layout/LinedList"/>
    <dgm:cxn modelId="{7793E34C-9C68-4582-BEB1-3052608A4B55}" type="presParOf" srcId="{943C537F-785A-4104-A077-433B26628318}" destId="{A83B5498-86EA-405E-AE0C-76BBFBF477FF}" srcOrd="1" destOrd="0" presId="urn:microsoft.com/office/officeart/2008/layout/LinedList"/>
    <dgm:cxn modelId="{EE73F0B1-0699-4BA5-820E-FDD3FE702501}" type="presParOf" srcId="{CE6062B3-5BB3-42F9-98F9-8477BC066B00}" destId="{1D444E21-E430-4DF6-A70C-54A74D55E472}" srcOrd="2" destOrd="0" presId="urn:microsoft.com/office/officeart/2008/layout/LinedList"/>
    <dgm:cxn modelId="{FB9BD3F0-1829-4246-AFA8-D86A0167B5CD}" type="presParOf" srcId="{CE6062B3-5BB3-42F9-98F9-8477BC066B00}" destId="{70E485B6-2DE0-42B3-9AB8-9DDB3B55848D}" srcOrd="3" destOrd="0" presId="urn:microsoft.com/office/officeart/2008/layout/LinedList"/>
    <dgm:cxn modelId="{F2614D8F-579F-4478-A6F6-CF78CAC2D7F1}" type="presParOf" srcId="{70E485B6-2DE0-42B3-9AB8-9DDB3B55848D}" destId="{78559B5A-5CFD-42DF-B2EB-CA0F9F078FE0}" srcOrd="0" destOrd="0" presId="urn:microsoft.com/office/officeart/2008/layout/LinedList"/>
    <dgm:cxn modelId="{5A2CA59E-3710-47D1-B6D7-1C912BA53E92}" type="presParOf" srcId="{70E485B6-2DE0-42B3-9AB8-9DDB3B55848D}" destId="{1561B036-6A51-4886-B54C-3CBDCD3FDD56}" srcOrd="1" destOrd="0" presId="urn:microsoft.com/office/officeart/2008/layout/LinedList"/>
    <dgm:cxn modelId="{4730528E-7D24-4CDB-BD63-C46409A16D4D}" type="presParOf" srcId="{CE6062B3-5BB3-42F9-98F9-8477BC066B00}" destId="{47F2E1AC-3F82-4A3C-BFB5-7542068613DB}" srcOrd="4" destOrd="0" presId="urn:microsoft.com/office/officeart/2008/layout/LinedList"/>
    <dgm:cxn modelId="{CDC3163E-88EB-4FF6-AF6A-F867CDBC5D5F}" type="presParOf" srcId="{CE6062B3-5BB3-42F9-98F9-8477BC066B00}" destId="{45602261-69BD-4006-8173-8BC6B893BD02}" srcOrd="5" destOrd="0" presId="urn:microsoft.com/office/officeart/2008/layout/LinedList"/>
    <dgm:cxn modelId="{71989B1F-2EEC-421A-94D7-50D2FAD4ACE0}" type="presParOf" srcId="{45602261-69BD-4006-8173-8BC6B893BD02}" destId="{45FD9F81-264D-4092-9C75-1F5167D2F840}" srcOrd="0" destOrd="0" presId="urn:microsoft.com/office/officeart/2008/layout/LinedList"/>
    <dgm:cxn modelId="{933D36A9-3A71-45F8-A3C5-F67100392477}" type="presParOf" srcId="{45602261-69BD-4006-8173-8BC6B893BD02}" destId="{A1A1FA04-14E3-4CF6-848F-718159C2C49D}" srcOrd="1" destOrd="0" presId="urn:microsoft.com/office/officeart/2008/layout/LinedList"/>
    <dgm:cxn modelId="{70D2BDCE-8253-4260-8926-04D12C6323F8}" type="presParOf" srcId="{CE6062B3-5BB3-42F9-98F9-8477BC066B00}" destId="{B37E92F3-57A2-4DF6-98F5-462F9E7755BD}" srcOrd="6" destOrd="0" presId="urn:microsoft.com/office/officeart/2008/layout/LinedList"/>
    <dgm:cxn modelId="{2D3A2151-89FD-4C24-9F81-2B880A6E6B94}" type="presParOf" srcId="{CE6062B3-5BB3-42F9-98F9-8477BC066B00}" destId="{5EB9A381-6CA4-4DEB-9C5E-1254832F6137}" srcOrd="7" destOrd="0" presId="urn:microsoft.com/office/officeart/2008/layout/LinedList"/>
    <dgm:cxn modelId="{5A32E93E-69FE-427A-B896-9EAD0D5A7E48}" type="presParOf" srcId="{5EB9A381-6CA4-4DEB-9C5E-1254832F6137}" destId="{3E1D895B-28E6-48BE-BC38-8ECB3FBCC346}" srcOrd="0" destOrd="0" presId="urn:microsoft.com/office/officeart/2008/layout/LinedList"/>
    <dgm:cxn modelId="{4A83C3AB-917F-489C-BE11-48F1E5BA6E01}" type="presParOf" srcId="{5EB9A381-6CA4-4DEB-9C5E-1254832F6137}" destId="{F8915285-A350-4272-83C2-18307F287D9F}" srcOrd="1" destOrd="0" presId="urn:microsoft.com/office/officeart/2008/layout/LinedList"/>
    <dgm:cxn modelId="{9A12B96B-B0A6-40EA-8C57-7A3083DFE84F}" type="presParOf" srcId="{CE6062B3-5BB3-42F9-98F9-8477BC066B00}" destId="{FAE77B32-8861-4641-916A-820C09A9C7E7}" srcOrd="8" destOrd="0" presId="urn:microsoft.com/office/officeart/2008/layout/LinedList"/>
    <dgm:cxn modelId="{DE72732F-AD80-4041-ABED-C295095CEBAF}" type="presParOf" srcId="{CE6062B3-5BB3-42F9-98F9-8477BC066B00}" destId="{A4635732-2729-4D0F-B031-B2BB7DC30639}" srcOrd="9" destOrd="0" presId="urn:microsoft.com/office/officeart/2008/layout/LinedList"/>
    <dgm:cxn modelId="{917CB5EC-ABD7-4616-83B3-F2685AC40C79}" type="presParOf" srcId="{A4635732-2729-4D0F-B031-B2BB7DC30639}" destId="{70D8283C-CE8A-47B5-87CF-23DD4A89F5D2}" srcOrd="0" destOrd="0" presId="urn:microsoft.com/office/officeart/2008/layout/LinedList"/>
    <dgm:cxn modelId="{A32025CD-6AAB-4C74-919D-B3D87C2D9E44}" type="presParOf" srcId="{A4635732-2729-4D0F-B031-B2BB7DC30639}" destId="{6E1FB94E-4CD6-46C0-83AC-D490A8C748BA}" srcOrd="1" destOrd="0" presId="urn:microsoft.com/office/officeart/2008/layout/LinedList"/>
    <dgm:cxn modelId="{90B57AC5-6633-43E1-AEEC-97A6412CADB0}" type="presParOf" srcId="{CE6062B3-5BB3-42F9-98F9-8477BC066B00}" destId="{A9FEDE2D-B195-45F0-A56A-98E667F463AA}" srcOrd="10" destOrd="0" presId="urn:microsoft.com/office/officeart/2008/layout/LinedList"/>
    <dgm:cxn modelId="{8B5D1CE8-8D63-4B19-8227-0F34260F77F7}" type="presParOf" srcId="{CE6062B3-5BB3-42F9-98F9-8477BC066B00}" destId="{2B2707F3-B34C-4368-A85E-818CE28CA1DC}" srcOrd="11" destOrd="0" presId="urn:microsoft.com/office/officeart/2008/layout/LinedList"/>
    <dgm:cxn modelId="{B305C3F0-5D86-4A00-8527-A644E3579249}" type="presParOf" srcId="{2B2707F3-B34C-4368-A85E-818CE28CA1DC}" destId="{C7B9C84A-9319-457D-85B8-80733844C3A3}" srcOrd="0" destOrd="0" presId="urn:microsoft.com/office/officeart/2008/layout/LinedList"/>
    <dgm:cxn modelId="{8F0F2FAC-57EA-4B53-ADDD-86C8949B7148}" type="presParOf" srcId="{2B2707F3-B34C-4368-A85E-818CE28CA1DC}" destId="{7D85DBA6-A4CC-4852-80DD-45CD1E3677CB}" srcOrd="1" destOrd="0" presId="urn:microsoft.com/office/officeart/2008/layout/LinedList"/>
    <dgm:cxn modelId="{7623313F-417F-4ADE-BCA9-D713BC7F2B7A}" type="presParOf" srcId="{CE6062B3-5BB3-42F9-98F9-8477BC066B00}" destId="{5FAC1D5D-0E59-430C-A91F-EC5FE96DCF9E}" srcOrd="12" destOrd="0" presId="urn:microsoft.com/office/officeart/2008/layout/LinedList"/>
    <dgm:cxn modelId="{07970B0A-1A48-4841-AAD2-93C619B52197}" type="presParOf" srcId="{CE6062B3-5BB3-42F9-98F9-8477BC066B00}" destId="{04A11949-4F67-4291-8C3E-EB06E239C2E0}" srcOrd="13" destOrd="0" presId="urn:microsoft.com/office/officeart/2008/layout/LinedList"/>
    <dgm:cxn modelId="{7F7A7856-8EDC-4584-8728-0C0EB079E3B3}" type="presParOf" srcId="{04A11949-4F67-4291-8C3E-EB06E239C2E0}" destId="{993D7EC2-2DB7-4120-8D86-02EB23EAF4A5}" srcOrd="0" destOrd="0" presId="urn:microsoft.com/office/officeart/2008/layout/LinedList"/>
    <dgm:cxn modelId="{638158D1-FFBA-4B7E-AC54-DCAD70EF5EC1}" type="presParOf" srcId="{04A11949-4F67-4291-8C3E-EB06E239C2E0}" destId="{8B58E26A-0467-4B78-B7A1-5627E6F948EE}" srcOrd="1" destOrd="0" presId="urn:microsoft.com/office/officeart/2008/layout/LinedList"/>
    <dgm:cxn modelId="{113B65F9-6DF3-4C04-B136-81E6A4EB4E0F}" type="presParOf" srcId="{CE6062B3-5BB3-42F9-98F9-8477BC066B00}" destId="{AF9F79FD-70EA-4F61-BF52-3AB2C4938FE6}" srcOrd="14" destOrd="0" presId="urn:microsoft.com/office/officeart/2008/layout/LinedList"/>
    <dgm:cxn modelId="{DB8D18A6-ECEB-4F31-8EB5-DAA3A4629B33}" type="presParOf" srcId="{CE6062B3-5BB3-42F9-98F9-8477BC066B00}" destId="{83900796-6547-4100-859A-BECC6323889C}" srcOrd="15" destOrd="0" presId="urn:microsoft.com/office/officeart/2008/layout/LinedList"/>
    <dgm:cxn modelId="{B36C9D53-36D5-43D4-964C-75079202ED09}" type="presParOf" srcId="{83900796-6547-4100-859A-BECC6323889C}" destId="{2AD1F538-9556-44BB-AFA0-AD2A049FAEA2}" srcOrd="0" destOrd="0" presId="urn:microsoft.com/office/officeart/2008/layout/LinedList"/>
    <dgm:cxn modelId="{EA0B5B5F-17A8-472D-80A1-90CA746CAC87}" type="presParOf" srcId="{83900796-6547-4100-859A-BECC6323889C}" destId="{890032F0-ADC1-4166-9120-244A0B181143}" srcOrd="1" destOrd="0" presId="urn:microsoft.com/office/officeart/2008/layout/LinedList"/>
  </dgm:cxnLst>
  <dgm:bg/>
  <dgm:whole>
    <a:effectLst/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6D56F19-2708-49DB-8F92-D8AC45F23A9A}">
      <dgm:prSet/>
      <dgm:spPr/>
      <dgm:t>
        <a:bodyPr anchor="ctr"/>
        <a:lstStyle/>
        <a:p>
          <a:pPr rtl="0"/>
          <a:r>
            <a:rPr lang="en-US" b="1" i="0" u="none" strike="noStrike" cap="none" baseline="0" noProof="0" dirty="0">
              <a:latin typeface="Century Gothic"/>
            </a:rPr>
            <a:t>Student ID</a:t>
          </a:r>
          <a:endParaRPr lang="en-US" dirty="0"/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sz="2000"/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/>
        </a:p>
      </dgm:t>
    </dgm:pt>
    <dgm:pt modelId="{590D9CB7-B0F0-4C9D-AAA6-8BA797658086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Phone no.</a:t>
          </a:r>
        </a:p>
      </dgm:t>
    </dgm:pt>
    <dgm:pt modelId="{3B98B83C-8FE6-4C3F-BF82-808094CEAF98}" type="parTrans" cxnId="{AF580C0B-6FD3-4218-8FB0-5DC1258E0691}">
      <dgm:prSet/>
      <dgm:spPr/>
    </dgm:pt>
    <dgm:pt modelId="{BA94D78D-4C7F-4AEC-A400-05EEEBF6F3CD}" type="sibTrans" cxnId="{AF580C0B-6FD3-4218-8FB0-5DC1258E0691}">
      <dgm:prSet/>
      <dgm:spPr/>
    </dgm:pt>
    <dgm:pt modelId="{62D7850C-8E03-4F93-8433-6A5F076121E1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First Name</a:t>
          </a:r>
        </a:p>
      </dgm:t>
    </dgm:pt>
    <dgm:pt modelId="{E3733DEC-C556-4904-A7EF-469A44021BA6}" type="parTrans" cxnId="{B972F825-45DF-4414-B920-9D3B3B185735}">
      <dgm:prSet/>
      <dgm:spPr/>
    </dgm:pt>
    <dgm:pt modelId="{1B3D62C2-EB57-4EC2-94BE-F864D10B5DB8}" type="sibTrans" cxnId="{B972F825-45DF-4414-B920-9D3B3B185735}">
      <dgm:prSet/>
      <dgm:spPr/>
    </dgm:pt>
    <dgm:pt modelId="{D56BF8F8-DF1B-440D-864F-A19184453BBA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Last Name</a:t>
          </a:r>
        </a:p>
      </dgm:t>
    </dgm:pt>
    <dgm:pt modelId="{E19BA0A8-3207-4977-B4ED-80DD2C73FA57}" type="parTrans" cxnId="{1A2B7D6B-8234-402A-B7BE-3CC0D2D2B0C9}">
      <dgm:prSet/>
      <dgm:spPr/>
    </dgm:pt>
    <dgm:pt modelId="{DF97EC01-C7B9-441C-A924-6C353B2FE60E}" type="sibTrans" cxnId="{1A2B7D6B-8234-402A-B7BE-3CC0D2D2B0C9}">
      <dgm:prSet/>
      <dgm:spPr/>
    </dgm:pt>
    <dgm:pt modelId="{D1073E36-857D-49A1-97C7-642DB21E2143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Street no.</a:t>
          </a:r>
        </a:p>
      </dgm:t>
    </dgm:pt>
    <dgm:pt modelId="{CF44CF91-727A-4AB4-99B9-5A30553D4615}" type="parTrans" cxnId="{65354ED5-9F5D-4DAA-BBC2-8FAB2BD5D14B}">
      <dgm:prSet/>
      <dgm:spPr/>
    </dgm:pt>
    <dgm:pt modelId="{EB81C8CC-1543-497A-84AD-FFAE837F7CDF}" type="sibTrans" cxnId="{65354ED5-9F5D-4DAA-BBC2-8FAB2BD5D14B}">
      <dgm:prSet/>
      <dgm:spPr/>
    </dgm:pt>
    <dgm:pt modelId="{7306691E-16C4-48A1-A907-0B83668A2C1C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Email</a:t>
          </a:r>
        </a:p>
      </dgm:t>
    </dgm:pt>
    <dgm:pt modelId="{915F8DA9-E52B-4260-9D15-61786FB11516}" type="parTrans" cxnId="{6CB23552-2C45-4C09-BF3E-B84D2E18B98C}">
      <dgm:prSet/>
      <dgm:spPr/>
    </dgm:pt>
    <dgm:pt modelId="{D94531D8-9F42-4787-89EC-0B13A8665A7F}" type="sibTrans" cxnId="{6CB23552-2C45-4C09-BF3E-B84D2E18B98C}">
      <dgm:prSet/>
      <dgm:spPr/>
    </dgm:pt>
    <dgm:pt modelId="{08B47748-0586-475A-91D0-CE85B4837562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Street Name</a:t>
          </a:r>
        </a:p>
      </dgm:t>
    </dgm:pt>
    <dgm:pt modelId="{80B9F2DB-3566-45C7-B049-456E7D36D174}" type="parTrans" cxnId="{5B204DA1-7D21-4930-B872-C7B73DF162FC}">
      <dgm:prSet/>
      <dgm:spPr/>
    </dgm:pt>
    <dgm:pt modelId="{72199A26-E21E-478F-8430-1D94EDA9AADC}" type="sibTrans" cxnId="{5B204DA1-7D21-4930-B872-C7B73DF162FC}">
      <dgm:prSet/>
      <dgm:spPr/>
    </dgm:pt>
    <dgm:pt modelId="{33C58800-8C14-4A64-BF0E-10A1D4B2C98E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Province</a:t>
          </a:r>
        </a:p>
      </dgm:t>
    </dgm:pt>
    <dgm:pt modelId="{B2A4D549-5E69-4FE5-92F6-E16CC53BB4BB}" type="parTrans" cxnId="{F4C4D313-8FFE-4585-B601-9EB57C99E93F}">
      <dgm:prSet/>
      <dgm:spPr/>
    </dgm:pt>
    <dgm:pt modelId="{52B490FD-5D11-4601-8C0E-7FB032F6FDD7}" type="sibTrans" cxnId="{F4C4D313-8FFE-4585-B601-9EB57C99E93F}">
      <dgm:prSet/>
      <dgm:spPr/>
    </dgm:pt>
    <dgm:pt modelId="{C26A0BC0-A699-4EE7-8677-CFA5D7FFF562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City</a:t>
          </a:r>
        </a:p>
      </dgm:t>
    </dgm:pt>
    <dgm:pt modelId="{2249E641-EB0A-454C-ACCA-F6607A7925A4}" type="parTrans" cxnId="{B8A29AC8-2FC9-4981-9727-032E9E54BBA0}">
      <dgm:prSet/>
      <dgm:spPr/>
    </dgm:pt>
    <dgm:pt modelId="{01B2D78A-E828-4259-BC73-72DF421E4481}" type="sibTrans" cxnId="{B8A29AC8-2FC9-4981-9727-032E9E54BBA0}">
      <dgm:prSet/>
      <dgm:spPr/>
    </dgm:pt>
    <dgm:pt modelId="{535A0AFD-53ED-4295-9192-A7C39A45EFD9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Postal Code</a:t>
          </a:r>
        </a:p>
      </dgm:t>
    </dgm:pt>
    <dgm:pt modelId="{A3EA3B18-1BDA-4A71-99FF-AF7CB351675F}" type="parTrans" cxnId="{807363B8-5F7C-45BB-BD02-93418318A297}">
      <dgm:prSet/>
      <dgm:spPr/>
    </dgm:pt>
    <dgm:pt modelId="{0F690D55-9D4A-4D55-B24A-E039386ECB15}" type="sibTrans" cxnId="{807363B8-5F7C-45BB-BD02-93418318A297}">
      <dgm:prSet/>
      <dgm:spPr/>
    </dgm:pt>
    <dgm:pt modelId="{CE6062B3-5BB3-42F9-98F9-8477BC066B0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E851D8CD-9BED-4DC4-B53B-D72D1C6A0C8C}" type="pres">
      <dgm:prSet presAssocID="{76D56F19-2708-49DB-8F92-D8AC45F23A9A}" presName="thickLine" presStyleLbl="alignNode1" presStyleIdx="0" presStyleCnt="10"/>
      <dgm:spPr/>
    </dgm:pt>
    <dgm:pt modelId="{18C1C652-549A-4F9A-81AD-F16A3C5CEC1B}" type="pres">
      <dgm:prSet presAssocID="{76D56F19-2708-49DB-8F92-D8AC45F23A9A}" presName="horz1" presStyleCnt="0"/>
      <dgm:spPr/>
    </dgm:pt>
    <dgm:pt modelId="{907E3F2A-EE7B-4BCE-9A11-4A0FE36E425E}" type="pres">
      <dgm:prSet presAssocID="{76D56F19-2708-49DB-8F92-D8AC45F23A9A}" presName="tx1" presStyleLbl="revTx" presStyleIdx="0" presStyleCnt="10"/>
      <dgm:spPr/>
    </dgm:pt>
    <dgm:pt modelId="{E62CAF27-803E-4FBE-BD22-A67880BAA44F}" type="pres">
      <dgm:prSet presAssocID="{76D56F19-2708-49DB-8F92-D8AC45F23A9A}" presName="vert1" presStyleCnt="0"/>
      <dgm:spPr/>
    </dgm:pt>
    <dgm:pt modelId="{B866425A-4461-4F7F-862A-681180C8FB83}" type="pres">
      <dgm:prSet presAssocID="{62D7850C-8E03-4F93-8433-6A5F076121E1}" presName="thickLine" presStyleLbl="alignNode1" presStyleIdx="1" presStyleCnt="10"/>
      <dgm:spPr/>
    </dgm:pt>
    <dgm:pt modelId="{6C9B8A38-4A6B-49AF-974E-C084FAEAB06F}" type="pres">
      <dgm:prSet presAssocID="{62D7850C-8E03-4F93-8433-6A5F076121E1}" presName="horz1" presStyleCnt="0"/>
      <dgm:spPr/>
    </dgm:pt>
    <dgm:pt modelId="{CBA5927F-7193-47F1-A9F7-FA79FB691590}" type="pres">
      <dgm:prSet presAssocID="{62D7850C-8E03-4F93-8433-6A5F076121E1}" presName="tx1" presStyleLbl="revTx" presStyleIdx="1" presStyleCnt="10"/>
      <dgm:spPr/>
    </dgm:pt>
    <dgm:pt modelId="{71EB8611-8799-4C91-AF8F-DD29293D3FDA}" type="pres">
      <dgm:prSet presAssocID="{62D7850C-8E03-4F93-8433-6A5F076121E1}" presName="vert1" presStyleCnt="0"/>
      <dgm:spPr/>
    </dgm:pt>
    <dgm:pt modelId="{A06D18E2-4EEB-4335-93BF-75FB6A8C1DF8}" type="pres">
      <dgm:prSet presAssocID="{D56BF8F8-DF1B-440D-864F-A19184453BBA}" presName="thickLine" presStyleLbl="alignNode1" presStyleIdx="2" presStyleCnt="10"/>
      <dgm:spPr/>
    </dgm:pt>
    <dgm:pt modelId="{9840C500-D4C1-480F-9C02-0F2721E2CEFE}" type="pres">
      <dgm:prSet presAssocID="{D56BF8F8-DF1B-440D-864F-A19184453BBA}" presName="horz1" presStyleCnt="0"/>
      <dgm:spPr/>
    </dgm:pt>
    <dgm:pt modelId="{46B73169-D78D-482D-BDD6-7DFEDF686902}" type="pres">
      <dgm:prSet presAssocID="{D56BF8F8-DF1B-440D-864F-A19184453BBA}" presName="tx1" presStyleLbl="revTx" presStyleIdx="2" presStyleCnt="10"/>
      <dgm:spPr/>
    </dgm:pt>
    <dgm:pt modelId="{ABAD4915-F182-4D8D-B672-84CE3854C955}" type="pres">
      <dgm:prSet presAssocID="{D56BF8F8-DF1B-440D-864F-A19184453BBA}" presName="vert1" presStyleCnt="0"/>
      <dgm:spPr/>
    </dgm:pt>
    <dgm:pt modelId="{DD8505F7-3787-4296-B51B-6B062405C5B6}" type="pres">
      <dgm:prSet presAssocID="{590D9CB7-B0F0-4C9D-AAA6-8BA797658086}" presName="thickLine" presStyleLbl="alignNode1" presStyleIdx="3" presStyleCnt="10"/>
      <dgm:spPr/>
    </dgm:pt>
    <dgm:pt modelId="{258B5C65-476F-40BB-9120-DD44BAEE0181}" type="pres">
      <dgm:prSet presAssocID="{590D9CB7-B0F0-4C9D-AAA6-8BA797658086}" presName="horz1" presStyleCnt="0"/>
      <dgm:spPr/>
    </dgm:pt>
    <dgm:pt modelId="{BE437F44-F743-43EA-AAD5-6B85ADC7D2D4}" type="pres">
      <dgm:prSet presAssocID="{590D9CB7-B0F0-4C9D-AAA6-8BA797658086}" presName="tx1" presStyleLbl="revTx" presStyleIdx="3" presStyleCnt="10"/>
      <dgm:spPr/>
    </dgm:pt>
    <dgm:pt modelId="{F5D2DDEC-007F-4BF6-A40B-85EAF6421EE0}" type="pres">
      <dgm:prSet presAssocID="{590D9CB7-B0F0-4C9D-AAA6-8BA797658086}" presName="vert1" presStyleCnt="0"/>
      <dgm:spPr/>
    </dgm:pt>
    <dgm:pt modelId="{35620312-B179-41F5-84B4-BC8C1FFA5155}" type="pres">
      <dgm:prSet presAssocID="{7306691E-16C4-48A1-A907-0B83668A2C1C}" presName="thickLine" presStyleLbl="alignNode1" presStyleIdx="4" presStyleCnt="10"/>
      <dgm:spPr/>
    </dgm:pt>
    <dgm:pt modelId="{1573D06B-F455-42CA-BB60-9C441AF1F610}" type="pres">
      <dgm:prSet presAssocID="{7306691E-16C4-48A1-A907-0B83668A2C1C}" presName="horz1" presStyleCnt="0"/>
      <dgm:spPr/>
    </dgm:pt>
    <dgm:pt modelId="{0CFF21C8-97EF-456F-8C6D-68D1D9623313}" type="pres">
      <dgm:prSet presAssocID="{7306691E-16C4-48A1-A907-0B83668A2C1C}" presName="tx1" presStyleLbl="revTx" presStyleIdx="4" presStyleCnt="10"/>
      <dgm:spPr/>
    </dgm:pt>
    <dgm:pt modelId="{82B03C53-26CF-4FA1-BD92-A3F6AA6EBE7B}" type="pres">
      <dgm:prSet presAssocID="{7306691E-16C4-48A1-A907-0B83668A2C1C}" presName="vert1" presStyleCnt="0"/>
      <dgm:spPr/>
    </dgm:pt>
    <dgm:pt modelId="{D6BB62F7-1E40-4598-A0D7-83750EF2BF4E}" type="pres">
      <dgm:prSet presAssocID="{D1073E36-857D-49A1-97C7-642DB21E2143}" presName="thickLine" presStyleLbl="alignNode1" presStyleIdx="5" presStyleCnt="10"/>
      <dgm:spPr/>
    </dgm:pt>
    <dgm:pt modelId="{3B070F58-D099-4498-84A5-ECC98BD1BF3B}" type="pres">
      <dgm:prSet presAssocID="{D1073E36-857D-49A1-97C7-642DB21E2143}" presName="horz1" presStyleCnt="0"/>
      <dgm:spPr/>
    </dgm:pt>
    <dgm:pt modelId="{210FF245-4A99-432B-A3B6-48BCBEFECD8C}" type="pres">
      <dgm:prSet presAssocID="{D1073E36-857D-49A1-97C7-642DB21E2143}" presName="tx1" presStyleLbl="revTx" presStyleIdx="5" presStyleCnt="10"/>
      <dgm:spPr/>
    </dgm:pt>
    <dgm:pt modelId="{48AC6D9E-5316-4478-94D9-A871A22F4288}" type="pres">
      <dgm:prSet presAssocID="{D1073E36-857D-49A1-97C7-642DB21E2143}" presName="vert1" presStyleCnt="0"/>
      <dgm:spPr/>
    </dgm:pt>
    <dgm:pt modelId="{185EAD69-E550-4111-BADE-DA2BF5F45EED}" type="pres">
      <dgm:prSet presAssocID="{08B47748-0586-475A-91D0-CE85B4837562}" presName="thickLine" presStyleLbl="alignNode1" presStyleIdx="6" presStyleCnt="10"/>
      <dgm:spPr/>
    </dgm:pt>
    <dgm:pt modelId="{887551CD-8A40-40BC-A056-6920213CFDCF}" type="pres">
      <dgm:prSet presAssocID="{08B47748-0586-475A-91D0-CE85B4837562}" presName="horz1" presStyleCnt="0"/>
      <dgm:spPr/>
    </dgm:pt>
    <dgm:pt modelId="{F7F046F5-29E9-449D-9C2D-EB74ED36E023}" type="pres">
      <dgm:prSet presAssocID="{08B47748-0586-475A-91D0-CE85B4837562}" presName="tx1" presStyleLbl="revTx" presStyleIdx="6" presStyleCnt="10"/>
      <dgm:spPr/>
    </dgm:pt>
    <dgm:pt modelId="{898787C1-506C-4B73-A16C-66E948678CCE}" type="pres">
      <dgm:prSet presAssocID="{08B47748-0586-475A-91D0-CE85B4837562}" presName="vert1" presStyleCnt="0"/>
      <dgm:spPr/>
    </dgm:pt>
    <dgm:pt modelId="{51DDD10E-39D5-4B9C-ACDF-1E47F678A187}" type="pres">
      <dgm:prSet presAssocID="{C26A0BC0-A699-4EE7-8677-CFA5D7FFF562}" presName="thickLine" presStyleLbl="alignNode1" presStyleIdx="7" presStyleCnt="10"/>
      <dgm:spPr/>
    </dgm:pt>
    <dgm:pt modelId="{2F314620-22D7-44C3-8647-329B8A62B571}" type="pres">
      <dgm:prSet presAssocID="{C26A0BC0-A699-4EE7-8677-CFA5D7FFF562}" presName="horz1" presStyleCnt="0"/>
      <dgm:spPr/>
    </dgm:pt>
    <dgm:pt modelId="{7295D530-D154-469C-B656-7ABD2343817A}" type="pres">
      <dgm:prSet presAssocID="{C26A0BC0-A699-4EE7-8677-CFA5D7FFF562}" presName="tx1" presStyleLbl="revTx" presStyleIdx="7" presStyleCnt="10"/>
      <dgm:spPr/>
    </dgm:pt>
    <dgm:pt modelId="{FF91C3E4-95D4-4C3C-B23B-8063DFAE8D31}" type="pres">
      <dgm:prSet presAssocID="{C26A0BC0-A699-4EE7-8677-CFA5D7FFF562}" presName="vert1" presStyleCnt="0"/>
      <dgm:spPr/>
    </dgm:pt>
    <dgm:pt modelId="{4FF0372B-83AA-49D8-B8F3-CD88E69D118F}" type="pres">
      <dgm:prSet presAssocID="{33C58800-8C14-4A64-BF0E-10A1D4B2C98E}" presName="thickLine" presStyleLbl="alignNode1" presStyleIdx="8" presStyleCnt="10"/>
      <dgm:spPr/>
    </dgm:pt>
    <dgm:pt modelId="{95C5848B-BEA7-4A6F-86B9-0CD29294FA34}" type="pres">
      <dgm:prSet presAssocID="{33C58800-8C14-4A64-BF0E-10A1D4B2C98E}" presName="horz1" presStyleCnt="0"/>
      <dgm:spPr/>
    </dgm:pt>
    <dgm:pt modelId="{C5E6322A-4DCF-4BB4-BF65-B2D0F3BE1BAD}" type="pres">
      <dgm:prSet presAssocID="{33C58800-8C14-4A64-BF0E-10A1D4B2C98E}" presName="tx1" presStyleLbl="revTx" presStyleIdx="8" presStyleCnt="10"/>
      <dgm:spPr/>
    </dgm:pt>
    <dgm:pt modelId="{3DB9E10B-0341-41AC-A6B9-39AA4987777E}" type="pres">
      <dgm:prSet presAssocID="{33C58800-8C14-4A64-BF0E-10A1D4B2C98E}" presName="vert1" presStyleCnt="0"/>
      <dgm:spPr/>
    </dgm:pt>
    <dgm:pt modelId="{F41CCB10-D110-4CF4-9E94-AA634367BF4E}" type="pres">
      <dgm:prSet presAssocID="{535A0AFD-53ED-4295-9192-A7C39A45EFD9}" presName="thickLine" presStyleLbl="alignNode1" presStyleIdx="9" presStyleCnt="10"/>
      <dgm:spPr/>
    </dgm:pt>
    <dgm:pt modelId="{943C537F-785A-4104-A077-433B26628318}" type="pres">
      <dgm:prSet presAssocID="{535A0AFD-53ED-4295-9192-A7C39A45EFD9}" presName="horz1" presStyleCnt="0"/>
      <dgm:spPr/>
    </dgm:pt>
    <dgm:pt modelId="{00823780-C1C8-49BD-ABDF-DF8EA935F087}" type="pres">
      <dgm:prSet presAssocID="{535A0AFD-53ED-4295-9192-A7C39A45EFD9}" presName="tx1" presStyleLbl="revTx" presStyleIdx="9" presStyleCnt="10"/>
      <dgm:spPr/>
    </dgm:pt>
    <dgm:pt modelId="{A83B5498-86EA-405E-AE0C-76BBFBF477FF}" type="pres">
      <dgm:prSet presAssocID="{535A0AFD-53ED-4295-9192-A7C39A45EFD9}" presName="vert1" presStyleCnt="0"/>
      <dgm:spPr/>
    </dgm:pt>
  </dgm:ptLst>
  <dgm:cxnLst>
    <dgm:cxn modelId="{AF580C0B-6FD3-4218-8FB0-5DC1258E0691}" srcId="{D4503D04-C97E-4622-AE07-D0307CB3B4CA}" destId="{590D9CB7-B0F0-4C9D-AAA6-8BA797658086}" srcOrd="3" destOrd="0" parTransId="{3B98B83C-8FE6-4C3F-BF82-808094CEAF98}" sibTransId="{BA94D78D-4C7F-4AEC-A400-05EEEBF6F3CD}"/>
    <dgm:cxn modelId="{32E90211-17E0-4DDF-9274-DD3E46D811B8}" srcId="{D4503D04-C97E-4622-AE07-D0307CB3B4CA}" destId="{76D56F19-2708-49DB-8F92-D8AC45F23A9A}" srcOrd="0" destOrd="0" parTransId="{9D5610C2-0A12-494A-AC46-8DD17C08B09F}" sibTransId="{EC8965A1-F755-4945-8AAC-DCF1F68F011E}"/>
    <dgm:cxn modelId="{F4C4D313-8FFE-4585-B601-9EB57C99E93F}" srcId="{D4503D04-C97E-4622-AE07-D0307CB3B4CA}" destId="{33C58800-8C14-4A64-BF0E-10A1D4B2C98E}" srcOrd="8" destOrd="0" parTransId="{B2A4D549-5E69-4FE5-92F6-E16CC53BB4BB}" sibTransId="{52B490FD-5D11-4601-8C0E-7FB032F6FDD7}"/>
    <dgm:cxn modelId="{97379B18-453F-4AAB-9519-30525AD7E301}" type="presOf" srcId="{62D7850C-8E03-4F93-8433-6A5F076121E1}" destId="{CBA5927F-7193-47F1-A9F7-FA79FB691590}" srcOrd="0" destOrd="0" presId="urn:microsoft.com/office/officeart/2008/layout/LinedList"/>
    <dgm:cxn modelId="{B972F825-45DF-4414-B920-9D3B3B185735}" srcId="{D4503D04-C97E-4622-AE07-D0307CB3B4CA}" destId="{62D7850C-8E03-4F93-8433-6A5F076121E1}" srcOrd="1" destOrd="0" parTransId="{E3733DEC-C556-4904-A7EF-469A44021BA6}" sibTransId="{1B3D62C2-EB57-4EC2-94BE-F864D10B5DB8}"/>
    <dgm:cxn modelId="{2AAF542C-08C0-4040-8BBC-B86840D2EE89}" type="presOf" srcId="{08B47748-0586-475A-91D0-CE85B4837562}" destId="{F7F046F5-29E9-449D-9C2D-EB74ED36E023}" srcOrd="0" destOrd="0" presId="urn:microsoft.com/office/officeart/2008/layout/LinedList"/>
    <dgm:cxn modelId="{56C8EE47-B760-4FB5-910E-C64057DAEBB7}" type="presOf" srcId="{D56BF8F8-DF1B-440D-864F-A19184453BBA}" destId="{46B73169-D78D-482D-BDD6-7DFEDF686902}" srcOrd="0" destOrd="0" presId="urn:microsoft.com/office/officeart/2008/layout/LinedList"/>
    <dgm:cxn modelId="{1A2B7D6B-8234-402A-B7BE-3CC0D2D2B0C9}" srcId="{D4503D04-C97E-4622-AE07-D0307CB3B4CA}" destId="{D56BF8F8-DF1B-440D-864F-A19184453BBA}" srcOrd="2" destOrd="0" parTransId="{E19BA0A8-3207-4977-B4ED-80DD2C73FA57}" sibTransId="{DF97EC01-C7B9-441C-A924-6C353B2FE60E}"/>
    <dgm:cxn modelId="{6CB23552-2C45-4C09-BF3E-B84D2E18B98C}" srcId="{D4503D04-C97E-4622-AE07-D0307CB3B4CA}" destId="{7306691E-16C4-48A1-A907-0B83668A2C1C}" srcOrd="4" destOrd="0" parTransId="{915F8DA9-E52B-4260-9D15-61786FB11516}" sibTransId="{D94531D8-9F42-4787-89EC-0B13A8665A7F}"/>
    <dgm:cxn modelId="{C4949173-6199-4BBA-B003-73FD30A35A52}" type="presOf" srcId="{535A0AFD-53ED-4295-9192-A7C39A45EFD9}" destId="{00823780-C1C8-49BD-ABDF-DF8EA935F087}" srcOrd="0" destOrd="0" presId="urn:microsoft.com/office/officeart/2008/layout/LinedList"/>
    <dgm:cxn modelId="{EF6F647E-1C88-4D19-845B-6A94863C3D5A}" type="presOf" srcId="{590D9CB7-B0F0-4C9D-AAA6-8BA797658086}" destId="{BE437F44-F743-43EA-AAD5-6B85ADC7D2D4}" srcOrd="0" destOrd="0" presId="urn:microsoft.com/office/officeart/2008/layout/LinedList"/>
    <dgm:cxn modelId="{5B204DA1-7D21-4930-B872-C7B73DF162FC}" srcId="{D4503D04-C97E-4622-AE07-D0307CB3B4CA}" destId="{08B47748-0586-475A-91D0-CE85B4837562}" srcOrd="6" destOrd="0" parTransId="{80B9F2DB-3566-45C7-B049-456E7D36D174}" sibTransId="{72199A26-E21E-478F-8430-1D94EDA9AADC}"/>
    <dgm:cxn modelId="{6A0C86AB-DB8F-48DD-9A60-B72289284435}" type="presOf" srcId="{7306691E-16C4-48A1-A907-0B83668A2C1C}" destId="{0CFF21C8-97EF-456F-8C6D-68D1D9623313}" srcOrd="0" destOrd="0" presId="urn:microsoft.com/office/officeart/2008/layout/LinedList"/>
    <dgm:cxn modelId="{E418ABAB-5574-41CD-8EF7-46B07311CA65}" type="presOf" srcId="{C26A0BC0-A699-4EE7-8677-CFA5D7FFF562}" destId="{7295D530-D154-469C-B656-7ABD2343817A}" srcOrd="0" destOrd="0" presId="urn:microsoft.com/office/officeart/2008/layout/LinedList"/>
    <dgm:cxn modelId="{807363B8-5F7C-45BB-BD02-93418318A297}" srcId="{D4503D04-C97E-4622-AE07-D0307CB3B4CA}" destId="{535A0AFD-53ED-4295-9192-A7C39A45EFD9}" srcOrd="9" destOrd="0" parTransId="{A3EA3B18-1BDA-4A71-99FF-AF7CB351675F}" sibTransId="{0F690D55-9D4A-4D55-B24A-E039386ECB15}"/>
    <dgm:cxn modelId="{93AD93BB-15EE-4C22-8935-848A29828D84}" type="presOf" srcId="{D1073E36-857D-49A1-97C7-642DB21E2143}" destId="{210FF245-4A99-432B-A3B6-48BCBEFECD8C}" srcOrd="0" destOrd="0" presId="urn:microsoft.com/office/officeart/2008/layout/LinedList"/>
    <dgm:cxn modelId="{2AB95EC3-62F1-4925-B53F-85BB5DB00C28}" type="presOf" srcId="{D4503D04-C97E-4622-AE07-D0307CB3B4CA}" destId="{CE6062B3-5BB3-42F9-98F9-8477BC066B00}" srcOrd="0" destOrd="0" presId="urn:microsoft.com/office/officeart/2008/layout/LinedList"/>
    <dgm:cxn modelId="{B8A29AC8-2FC9-4981-9727-032E9E54BBA0}" srcId="{D4503D04-C97E-4622-AE07-D0307CB3B4CA}" destId="{C26A0BC0-A699-4EE7-8677-CFA5D7FFF562}" srcOrd="7" destOrd="0" parTransId="{2249E641-EB0A-454C-ACCA-F6607A7925A4}" sibTransId="{01B2D78A-E828-4259-BC73-72DF421E4481}"/>
    <dgm:cxn modelId="{65354ED5-9F5D-4DAA-BBC2-8FAB2BD5D14B}" srcId="{D4503D04-C97E-4622-AE07-D0307CB3B4CA}" destId="{D1073E36-857D-49A1-97C7-642DB21E2143}" srcOrd="5" destOrd="0" parTransId="{CF44CF91-727A-4AB4-99B9-5A30553D4615}" sibTransId="{EB81C8CC-1543-497A-84AD-FFAE837F7CDF}"/>
    <dgm:cxn modelId="{2E0437DA-1F05-465F-B5FC-99858E085FB4}" type="presOf" srcId="{76D56F19-2708-49DB-8F92-D8AC45F23A9A}" destId="{907E3F2A-EE7B-4BCE-9A11-4A0FE36E425E}" srcOrd="0" destOrd="0" presId="urn:microsoft.com/office/officeart/2008/layout/LinedList"/>
    <dgm:cxn modelId="{AD959AF3-F1B4-4329-B375-0B3739898DBD}" type="presOf" srcId="{33C58800-8C14-4A64-BF0E-10A1D4B2C98E}" destId="{C5E6322A-4DCF-4BB4-BF65-B2D0F3BE1BAD}" srcOrd="0" destOrd="0" presId="urn:microsoft.com/office/officeart/2008/layout/LinedList"/>
    <dgm:cxn modelId="{31F82D79-127C-43BF-BE3A-D139495A2478}" type="presParOf" srcId="{CE6062B3-5BB3-42F9-98F9-8477BC066B00}" destId="{E851D8CD-9BED-4DC4-B53B-D72D1C6A0C8C}" srcOrd="0" destOrd="0" presId="urn:microsoft.com/office/officeart/2008/layout/LinedList"/>
    <dgm:cxn modelId="{C769D011-B272-48CD-BEA0-3723BD23F82D}" type="presParOf" srcId="{CE6062B3-5BB3-42F9-98F9-8477BC066B00}" destId="{18C1C652-549A-4F9A-81AD-F16A3C5CEC1B}" srcOrd="1" destOrd="0" presId="urn:microsoft.com/office/officeart/2008/layout/LinedList"/>
    <dgm:cxn modelId="{4B97C840-20F6-46AA-933A-AF4C3F098AD2}" type="presParOf" srcId="{18C1C652-549A-4F9A-81AD-F16A3C5CEC1B}" destId="{907E3F2A-EE7B-4BCE-9A11-4A0FE36E425E}" srcOrd="0" destOrd="0" presId="urn:microsoft.com/office/officeart/2008/layout/LinedList"/>
    <dgm:cxn modelId="{5491D56E-C06E-4EDD-ACB1-045D57799819}" type="presParOf" srcId="{18C1C652-549A-4F9A-81AD-F16A3C5CEC1B}" destId="{E62CAF27-803E-4FBE-BD22-A67880BAA44F}" srcOrd="1" destOrd="0" presId="urn:microsoft.com/office/officeart/2008/layout/LinedList"/>
    <dgm:cxn modelId="{455017E0-5C93-451C-9DFB-6BA0A5426C09}" type="presParOf" srcId="{CE6062B3-5BB3-42F9-98F9-8477BC066B00}" destId="{B866425A-4461-4F7F-862A-681180C8FB83}" srcOrd="2" destOrd="0" presId="urn:microsoft.com/office/officeart/2008/layout/LinedList"/>
    <dgm:cxn modelId="{B0355064-EAF7-4070-A5F4-7DE152ECD481}" type="presParOf" srcId="{CE6062B3-5BB3-42F9-98F9-8477BC066B00}" destId="{6C9B8A38-4A6B-49AF-974E-C084FAEAB06F}" srcOrd="3" destOrd="0" presId="urn:microsoft.com/office/officeart/2008/layout/LinedList"/>
    <dgm:cxn modelId="{63014C91-FDAB-4FEB-8FA7-A0DB8833E844}" type="presParOf" srcId="{6C9B8A38-4A6B-49AF-974E-C084FAEAB06F}" destId="{CBA5927F-7193-47F1-A9F7-FA79FB691590}" srcOrd="0" destOrd="0" presId="urn:microsoft.com/office/officeart/2008/layout/LinedList"/>
    <dgm:cxn modelId="{AAFBEC4B-092B-47BF-9673-45F560C8BA54}" type="presParOf" srcId="{6C9B8A38-4A6B-49AF-974E-C084FAEAB06F}" destId="{71EB8611-8799-4C91-AF8F-DD29293D3FDA}" srcOrd="1" destOrd="0" presId="urn:microsoft.com/office/officeart/2008/layout/LinedList"/>
    <dgm:cxn modelId="{E8EEF2B5-3DB9-4F8D-B887-0CC4D105ECB8}" type="presParOf" srcId="{CE6062B3-5BB3-42F9-98F9-8477BC066B00}" destId="{A06D18E2-4EEB-4335-93BF-75FB6A8C1DF8}" srcOrd="4" destOrd="0" presId="urn:microsoft.com/office/officeart/2008/layout/LinedList"/>
    <dgm:cxn modelId="{08BA9C5A-4863-4AF9-8FC5-88FE7FA3C714}" type="presParOf" srcId="{CE6062B3-5BB3-42F9-98F9-8477BC066B00}" destId="{9840C500-D4C1-480F-9C02-0F2721E2CEFE}" srcOrd="5" destOrd="0" presId="urn:microsoft.com/office/officeart/2008/layout/LinedList"/>
    <dgm:cxn modelId="{41E9B6FD-8D73-45A1-BB55-621507E218BF}" type="presParOf" srcId="{9840C500-D4C1-480F-9C02-0F2721E2CEFE}" destId="{46B73169-D78D-482D-BDD6-7DFEDF686902}" srcOrd="0" destOrd="0" presId="urn:microsoft.com/office/officeart/2008/layout/LinedList"/>
    <dgm:cxn modelId="{B8646DB7-8F30-4632-B675-08388B93BF2D}" type="presParOf" srcId="{9840C500-D4C1-480F-9C02-0F2721E2CEFE}" destId="{ABAD4915-F182-4D8D-B672-84CE3854C955}" srcOrd="1" destOrd="0" presId="urn:microsoft.com/office/officeart/2008/layout/LinedList"/>
    <dgm:cxn modelId="{A436A439-AD21-4EE7-934A-408BEA3B0BAF}" type="presParOf" srcId="{CE6062B3-5BB3-42F9-98F9-8477BC066B00}" destId="{DD8505F7-3787-4296-B51B-6B062405C5B6}" srcOrd="6" destOrd="0" presId="urn:microsoft.com/office/officeart/2008/layout/LinedList"/>
    <dgm:cxn modelId="{762F85E6-7237-4111-922D-5FBB447265A7}" type="presParOf" srcId="{CE6062B3-5BB3-42F9-98F9-8477BC066B00}" destId="{258B5C65-476F-40BB-9120-DD44BAEE0181}" srcOrd="7" destOrd="0" presId="urn:microsoft.com/office/officeart/2008/layout/LinedList"/>
    <dgm:cxn modelId="{0A83F2C2-FB0B-431B-BB26-0F6BF8DA9E4B}" type="presParOf" srcId="{258B5C65-476F-40BB-9120-DD44BAEE0181}" destId="{BE437F44-F743-43EA-AAD5-6B85ADC7D2D4}" srcOrd="0" destOrd="0" presId="urn:microsoft.com/office/officeart/2008/layout/LinedList"/>
    <dgm:cxn modelId="{44508C7B-74B7-4ECB-BB2C-5C77BF479DD7}" type="presParOf" srcId="{258B5C65-476F-40BB-9120-DD44BAEE0181}" destId="{F5D2DDEC-007F-4BF6-A40B-85EAF6421EE0}" srcOrd="1" destOrd="0" presId="urn:microsoft.com/office/officeart/2008/layout/LinedList"/>
    <dgm:cxn modelId="{B810747C-16FF-424C-B9E1-B2B16810816C}" type="presParOf" srcId="{CE6062B3-5BB3-42F9-98F9-8477BC066B00}" destId="{35620312-B179-41F5-84B4-BC8C1FFA5155}" srcOrd="8" destOrd="0" presId="urn:microsoft.com/office/officeart/2008/layout/LinedList"/>
    <dgm:cxn modelId="{9FC016E4-5DA9-4351-9AC6-93FBFEC4BD01}" type="presParOf" srcId="{CE6062B3-5BB3-42F9-98F9-8477BC066B00}" destId="{1573D06B-F455-42CA-BB60-9C441AF1F610}" srcOrd="9" destOrd="0" presId="urn:microsoft.com/office/officeart/2008/layout/LinedList"/>
    <dgm:cxn modelId="{65301DE7-AACB-4946-AA8C-1D030B0FA9F0}" type="presParOf" srcId="{1573D06B-F455-42CA-BB60-9C441AF1F610}" destId="{0CFF21C8-97EF-456F-8C6D-68D1D9623313}" srcOrd="0" destOrd="0" presId="urn:microsoft.com/office/officeart/2008/layout/LinedList"/>
    <dgm:cxn modelId="{64CC2ACD-EB3A-498F-8369-E1EA249588D9}" type="presParOf" srcId="{1573D06B-F455-42CA-BB60-9C441AF1F610}" destId="{82B03C53-26CF-4FA1-BD92-A3F6AA6EBE7B}" srcOrd="1" destOrd="0" presId="urn:microsoft.com/office/officeart/2008/layout/LinedList"/>
    <dgm:cxn modelId="{605307E6-2966-4488-AED4-E3D930C15CDA}" type="presParOf" srcId="{CE6062B3-5BB3-42F9-98F9-8477BC066B00}" destId="{D6BB62F7-1E40-4598-A0D7-83750EF2BF4E}" srcOrd="10" destOrd="0" presId="urn:microsoft.com/office/officeart/2008/layout/LinedList"/>
    <dgm:cxn modelId="{0C927602-AA6A-4B03-A09F-F9F32F0ED151}" type="presParOf" srcId="{CE6062B3-5BB3-42F9-98F9-8477BC066B00}" destId="{3B070F58-D099-4498-84A5-ECC98BD1BF3B}" srcOrd="11" destOrd="0" presId="urn:microsoft.com/office/officeart/2008/layout/LinedList"/>
    <dgm:cxn modelId="{EFF1CAD6-E305-437A-94C8-7A9F24FF76F2}" type="presParOf" srcId="{3B070F58-D099-4498-84A5-ECC98BD1BF3B}" destId="{210FF245-4A99-432B-A3B6-48BCBEFECD8C}" srcOrd="0" destOrd="0" presId="urn:microsoft.com/office/officeart/2008/layout/LinedList"/>
    <dgm:cxn modelId="{FB1C7ACB-7C91-4E43-9CAB-C881B7E526BC}" type="presParOf" srcId="{3B070F58-D099-4498-84A5-ECC98BD1BF3B}" destId="{48AC6D9E-5316-4478-94D9-A871A22F4288}" srcOrd="1" destOrd="0" presId="urn:microsoft.com/office/officeart/2008/layout/LinedList"/>
    <dgm:cxn modelId="{493A5AC0-1C16-4620-8EEB-2FB57477634E}" type="presParOf" srcId="{CE6062B3-5BB3-42F9-98F9-8477BC066B00}" destId="{185EAD69-E550-4111-BADE-DA2BF5F45EED}" srcOrd="12" destOrd="0" presId="urn:microsoft.com/office/officeart/2008/layout/LinedList"/>
    <dgm:cxn modelId="{ADB52984-C04F-45E6-8D9D-2B0BAA8EF45E}" type="presParOf" srcId="{CE6062B3-5BB3-42F9-98F9-8477BC066B00}" destId="{887551CD-8A40-40BC-A056-6920213CFDCF}" srcOrd="13" destOrd="0" presId="urn:microsoft.com/office/officeart/2008/layout/LinedList"/>
    <dgm:cxn modelId="{BC2CB7F8-3C7C-4A14-A195-C08173CD8029}" type="presParOf" srcId="{887551CD-8A40-40BC-A056-6920213CFDCF}" destId="{F7F046F5-29E9-449D-9C2D-EB74ED36E023}" srcOrd="0" destOrd="0" presId="urn:microsoft.com/office/officeart/2008/layout/LinedList"/>
    <dgm:cxn modelId="{3142296F-D17B-47BA-8D4D-8EF6B01B587C}" type="presParOf" srcId="{887551CD-8A40-40BC-A056-6920213CFDCF}" destId="{898787C1-506C-4B73-A16C-66E948678CCE}" srcOrd="1" destOrd="0" presId="urn:microsoft.com/office/officeart/2008/layout/LinedList"/>
    <dgm:cxn modelId="{77F5D236-3CF8-4113-99F2-EE0426533BCC}" type="presParOf" srcId="{CE6062B3-5BB3-42F9-98F9-8477BC066B00}" destId="{51DDD10E-39D5-4B9C-ACDF-1E47F678A187}" srcOrd="14" destOrd="0" presId="urn:microsoft.com/office/officeart/2008/layout/LinedList"/>
    <dgm:cxn modelId="{8D75FB2E-A13F-4EF7-A874-DE0AD891E0C0}" type="presParOf" srcId="{CE6062B3-5BB3-42F9-98F9-8477BC066B00}" destId="{2F314620-22D7-44C3-8647-329B8A62B571}" srcOrd="15" destOrd="0" presId="urn:microsoft.com/office/officeart/2008/layout/LinedList"/>
    <dgm:cxn modelId="{346FEADF-91CE-40A5-824E-8859F6AFAC31}" type="presParOf" srcId="{2F314620-22D7-44C3-8647-329B8A62B571}" destId="{7295D530-D154-469C-B656-7ABD2343817A}" srcOrd="0" destOrd="0" presId="urn:microsoft.com/office/officeart/2008/layout/LinedList"/>
    <dgm:cxn modelId="{8A92DEE2-EAA3-43A0-80BF-CCA953F17B08}" type="presParOf" srcId="{2F314620-22D7-44C3-8647-329B8A62B571}" destId="{FF91C3E4-95D4-4C3C-B23B-8063DFAE8D31}" srcOrd="1" destOrd="0" presId="urn:microsoft.com/office/officeart/2008/layout/LinedList"/>
    <dgm:cxn modelId="{DA8D0883-4CFD-4044-ADE1-D997695F5D1A}" type="presParOf" srcId="{CE6062B3-5BB3-42F9-98F9-8477BC066B00}" destId="{4FF0372B-83AA-49D8-B8F3-CD88E69D118F}" srcOrd="16" destOrd="0" presId="urn:microsoft.com/office/officeart/2008/layout/LinedList"/>
    <dgm:cxn modelId="{515DE752-B262-4BFF-90D5-F9ED322F7752}" type="presParOf" srcId="{CE6062B3-5BB3-42F9-98F9-8477BC066B00}" destId="{95C5848B-BEA7-4A6F-86B9-0CD29294FA34}" srcOrd="17" destOrd="0" presId="urn:microsoft.com/office/officeart/2008/layout/LinedList"/>
    <dgm:cxn modelId="{F55B822D-7064-4271-A61C-B408F61DBB99}" type="presParOf" srcId="{95C5848B-BEA7-4A6F-86B9-0CD29294FA34}" destId="{C5E6322A-4DCF-4BB4-BF65-B2D0F3BE1BAD}" srcOrd="0" destOrd="0" presId="urn:microsoft.com/office/officeart/2008/layout/LinedList"/>
    <dgm:cxn modelId="{39832817-A49B-43CF-9111-1AC9064F6E35}" type="presParOf" srcId="{95C5848B-BEA7-4A6F-86B9-0CD29294FA34}" destId="{3DB9E10B-0341-41AC-A6B9-39AA4987777E}" srcOrd="1" destOrd="0" presId="urn:microsoft.com/office/officeart/2008/layout/LinedList"/>
    <dgm:cxn modelId="{C4E1FDFC-75E6-4CF2-8EE2-D330F6549F38}" type="presParOf" srcId="{CE6062B3-5BB3-42F9-98F9-8477BC066B00}" destId="{F41CCB10-D110-4CF4-9E94-AA634367BF4E}" srcOrd="18" destOrd="0" presId="urn:microsoft.com/office/officeart/2008/layout/LinedList"/>
    <dgm:cxn modelId="{4B7E5985-DFF2-4719-A869-BE427C64DC1E}" type="presParOf" srcId="{CE6062B3-5BB3-42F9-98F9-8477BC066B00}" destId="{943C537F-785A-4104-A077-433B26628318}" srcOrd="19" destOrd="0" presId="urn:microsoft.com/office/officeart/2008/layout/LinedList"/>
    <dgm:cxn modelId="{012C32A6-618D-4C65-B75C-92844E462709}" type="presParOf" srcId="{943C537F-785A-4104-A077-433B26628318}" destId="{00823780-C1C8-49BD-ABDF-DF8EA935F087}" srcOrd="0" destOrd="0" presId="urn:microsoft.com/office/officeart/2008/layout/LinedList"/>
    <dgm:cxn modelId="{32AA979E-3CE9-4B3D-811C-DC4A4E01FD7F}" type="presParOf" srcId="{943C537F-785A-4104-A077-433B26628318}" destId="{A83B5498-86EA-405E-AE0C-76BBFBF477FF}" srcOrd="1" destOrd="0" presId="urn:microsoft.com/office/officeart/2008/layout/LinedList"/>
  </dgm:cxnLst>
  <dgm:bg/>
  <dgm:whole>
    <a:effectLst/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35A0AFD-53ED-4295-9192-A7C39A45EFD9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latin typeface="Century Gothic"/>
            </a:rPr>
            <a:t>Course</a:t>
          </a:r>
          <a:r>
            <a:rPr lang="en-US" b="1" dirty="0">
              <a:latin typeface="Century Gothic" panose="020B0502020202020204"/>
            </a:rPr>
            <a:t> ID</a:t>
          </a:r>
          <a:endParaRPr lang="en-US" b="0" dirty="0">
            <a:latin typeface="Century Gothic" panose="020B0502020202020204"/>
          </a:endParaRPr>
        </a:p>
      </dgm:t>
    </dgm:pt>
    <dgm:pt modelId="{A3EA3B18-1BDA-4A71-99FF-AF7CB351675F}" type="parTrans" cxnId="{807363B8-5F7C-45BB-BD02-93418318A297}">
      <dgm:prSet/>
      <dgm:spPr/>
    </dgm:pt>
    <dgm:pt modelId="{0F690D55-9D4A-4D55-B24A-E039386ECB15}" type="sibTrans" cxnId="{807363B8-5F7C-45BB-BD02-93418318A297}">
      <dgm:prSet/>
      <dgm:spPr/>
    </dgm:pt>
    <dgm:pt modelId="{4668A587-03A3-49ED-A721-88EA78BBD3F2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Course Name</a:t>
          </a:r>
          <a:endParaRPr lang="en-US" b="1" dirty="0"/>
        </a:p>
      </dgm:t>
    </dgm:pt>
    <dgm:pt modelId="{D791710F-E257-414A-A64D-87DD74DE4155}" type="parTrans" cxnId="{BE13D45E-DC63-4DB4-B5DF-21549E8B6710}">
      <dgm:prSet/>
      <dgm:spPr/>
    </dgm:pt>
    <dgm:pt modelId="{65AFA385-9046-4398-A0A2-DF7746538006}" type="sibTrans" cxnId="{BE13D45E-DC63-4DB4-B5DF-21549E8B6710}">
      <dgm:prSet/>
      <dgm:spPr/>
    </dgm:pt>
    <dgm:pt modelId="{0EAB1C52-2B0A-40F2-BD27-E943F418FA7A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Length</a:t>
          </a:r>
        </a:p>
      </dgm:t>
    </dgm:pt>
    <dgm:pt modelId="{4A2381EE-8BEE-4D46-B3B8-368A83A2E02D}" type="parTrans" cxnId="{6A981D94-96F1-4A78-80D4-D070E3A61DD2}">
      <dgm:prSet/>
      <dgm:spPr/>
    </dgm:pt>
    <dgm:pt modelId="{9AF398DA-6781-48E2-B807-6FBD44D652E6}" type="sibTrans" cxnId="{6A981D94-96F1-4A78-80D4-D070E3A61DD2}">
      <dgm:prSet/>
      <dgm:spPr/>
    </dgm:pt>
    <dgm:pt modelId="{83FF4A2C-1B3E-40D2-A1D5-BCA15552F3F9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Tution</a:t>
          </a:r>
        </a:p>
      </dgm:t>
    </dgm:pt>
    <dgm:pt modelId="{A7FEDBE0-42D2-4249-85C8-FD89754B84D0}" type="parTrans" cxnId="{B65DFF7D-C2CF-43B1-91A2-033FA7630B48}">
      <dgm:prSet/>
      <dgm:spPr/>
    </dgm:pt>
    <dgm:pt modelId="{0784BF49-C80D-4995-8580-3024A0856676}" type="sibTrans" cxnId="{B65DFF7D-C2CF-43B1-91A2-033FA7630B48}">
      <dgm:prSet/>
      <dgm:spPr/>
    </dgm:pt>
    <dgm:pt modelId="{8695E025-5E93-45F0-AA3E-76ADF42CDBAC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COOP</a:t>
          </a:r>
        </a:p>
      </dgm:t>
    </dgm:pt>
    <dgm:pt modelId="{4BF8DB15-FD03-4525-ADD5-B13BA18DF67D}" type="parTrans" cxnId="{AC5812DB-F4F2-4AB8-9CEF-453FD5C289C0}">
      <dgm:prSet/>
      <dgm:spPr/>
    </dgm:pt>
    <dgm:pt modelId="{41471B4A-41D1-4B06-8B05-D9C1C87EE763}" type="sibTrans" cxnId="{AC5812DB-F4F2-4AB8-9CEF-453FD5C289C0}">
      <dgm:prSet/>
      <dgm:spPr/>
    </dgm:pt>
    <dgm:pt modelId="{CE6062B3-5BB3-42F9-98F9-8477BC066B0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F41CCB10-D110-4CF4-9E94-AA634367BF4E}" type="pres">
      <dgm:prSet presAssocID="{535A0AFD-53ED-4295-9192-A7C39A45EFD9}" presName="thickLine" presStyleLbl="alignNode1" presStyleIdx="0" presStyleCnt="5"/>
      <dgm:spPr/>
    </dgm:pt>
    <dgm:pt modelId="{943C537F-785A-4104-A077-433B26628318}" type="pres">
      <dgm:prSet presAssocID="{535A0AFD-53ED-4295-9192-A7C39A45EFD9}" presName="horz1" presStyleCnt="0"/>
      <dgm:spPr/>
    </dgm:pt>
    <dgm:pt modelId="{00823780-C1C8-49BD-ABDF-DF8EA935F087}" type="pres">
      <dgm:prSet presAssocID="{535A0AFD-53ED-4295-9192-A7C39A45EFD9}" presName="tx1" presStyleLbl="revTx" presStyleIdx="0" presStyleCnt="5"/>
      <dgm:spPr/>
    </dgm:pt>
    <dgm:pt modelId="{A83B5498-86EA-405E-AE0C-76BBFBF477FF}" type="pres">
      <dgm:prSet presAssocID="{535A0AFD-53ED-4295-9192-A7C39A45EFD9}" presName="vert1" presStyleCnt="0"/>
      <dgm:spPr/>
    </dgm:pt>
    <dgm:pt modelId="{985ACF19-221B-4800-B04E-7A9BC5203A76}" type="pres">
      <dgm:prSet presAssocID="{4668A587-03A3-49ED-A721-88EA78BBD3F2}" presName="thickLine" presStyleLbl="alignNode1" presStyleIdx="1" presStyleCnt="5"/>
      <dgm:spPr/>
    </dgm:pt>
    <dgm:pt modelId="{C94AEA18-9F4F-4935-A2C7-D1B2679BD4BA}" type="pres">
      <dgm:prSet presAssocID="{4668A587-03A3-49ED-A721-88EA78BBD3F2}" presName="horz1" presStyleCnt="0"/>
      <dgm:spPr/>
    </dgm:pt>
    <dgm:pt modelId="{A354D495-A978-49E4-9760-9C55520B9071}" type="pres">
      <dgm:prSet presAssocID="{4668A587-03A3-49ED-A721-88EA78BBD3F2}" presName="tx1" presStyleLbl="revTx" presStyleIdx="1" presStyleCnt="5"/>
      <dgm:spPr/>
    </dgm:pt>
    <dgm:pt modelId="{3AA0C272-1BC1-40EE-BF24-AE52078FA24C}" type="pres">
      <dgm:prSet presAssocID="{4668A587-03A3-49ED-A721-88EA78BBD3F2}" presName="vert1" presStyleCnt="0"/>
      <dgm:spPr/>
    </dgm:pt>
    <dgm:pt modelId="{AEEAB2DA-0149-4A36-8C6B-76F46A8FFA74}" type="pres">
      <dgm:prSet presAssocID="{83FF4A2C-1B3E-40D2-A1D5-BCA15552F3F9}" presName="thickLine" presStyleLbl="alignNode1" presStyleIdx="2" presStyleCnt="5"/>
      <dgm:spPr/>
    </dgm:pt>
    <dgm:pt modelId="{38E45330-CE95-4353-B492-8A3967323234}" type="pres">
      <dgm:prSet presAssocID="{83FF4A2C-1B3E-40D2-A1D5-BCA15552F3F9}" presName="horz1" presStyleCnt="0"/>
      <dgm:spPr/>
    </dgm:pt>
    <dgm:pt modelId="{2417F554-E30B-4105-828E-39D844082C2B}" type="pres">
      <dgm:prSet presAssocID="{83FF4A2C-1B3E-40D2-A1D5-BCA15552F3F9}" presName="tx1" presStyleLbl="revTx" presStyleIdx="2" presStyleCnt="5"/>
      <dgm:spPr/>
    </dgm:pt>
    <dgm:pt modelId="{BAE35251-8125-43E8-B0B2-8A9E1D0EF20C}" type="pres">
      <dgm:prSet presAssocID="{83FF4A2C-1B3E-40D2-A1D5-BCA15552F3F9}" presName="vert1" presStyleCnt="0"/>
      <dgm:spPr/>
    </dgm:pt>
    <dgm:pt modelId="{1B6348C2-6AE1-409D-B492-8A6AF23DAABC}" type="pres">
      <dgm:prSet presAssocID="{0EAB1C52-2B0A-40F2-BD27-E943F418FA7A}" presName="thickLine" presStyleLbl="alignNode1" presStyleIdx="3" presStyleCnt="5"/>
      <dgm:spPr/>
    </dgm:pt>
    <dgm:pt modelId="{5BF0F4DB-F405-41E8-BD49-EF969635DF70}" type="pres">
      <dgm:prSet presAssocID="{0EAB1C52-2B0A-40F2-BD27-E943F418FA7A}" presName="horz1" presStyleCnt="0"/>
      <dgm:spPr/>
    </dgm:pt>
    <dgm:pt modelId="{16228930-D0CD-4F13-85DA-2FD51F31D501}" type="pres">
      <dgm:prSet presAssocID="{0EAB1C52-2B0A-40F2-BD27-E943F418FA7A}" presName="tx1" presStyleLbl="revTx" presStyleIdx="3" presStyleCnt="5"/>
      <dgm:spPr/>
    </dgm:pt>
    <dgm:pt modelId="{7EB03931-456F-4B29-97B8-DA3C0070C93C}" type="pres">
      <dgm:prSet presAssocID="{0EAB1C52-2B0A-40F2-BD27-E943F418FA7A}" presName="vert1" presStyleCnt="0"/>
      <dgm:spPr/>
    </dgm:pt>
    <dgm:pt modelId="{CC3FA274-12BC-4556-BB00-DB47A12ACC29}" type="pres">
      <dgm:prSet presAssocID="{8695E025-5E93-45F0-AA3E-76ADF42CDBAC}" presName="thickLine" presStyleLbl="alignNode1" presStyleIdx="4" presStyleCnt="5"/>
      <dgm:spPr/>
    </dgm:pt>
    <dgm:pt modelId="{A22FF360-DBC6-4C20-9CFA-6C4509BC5915}" type="pres">
      <dgm:prSet presAssocID="{8695E025-5E93-45F0-AA3E-76ADF42CDBAC}" presName="horz1" presStyleCnt="0"/>
      <dgm:spPr/>
    </dgm:pt>
    <dgm:pt modelId="{05B4F986-861B-4D82-A465-0E0D443CEB1E}" type="pres">
      <dgm:prSet presAssocID="{8695E025-5E93-45F0-AA3E-76ADF42CDBAC}" presName="tx1" presStyleLbl="revTx" presStyleIdx="4" presStyleCnt="5"/>
      <dgm:spPr/>
    </dgm:pt>
    <dgm:pt modelId="{694BAD9E-063D-447B-9394-6FD245B46E12}" type="pres">
      <dgm:prSet presAssocID="{8695E025-5E93-45F0-AA3E-76ADF42CDBAC}" presName="vert1" presStyleCnt="0"/>
      <dgm:spPr/>
    </dgm:pt>
  </dgm:ptLst>
  <dgm:cxnLst>
    <dgm:cxn modelId="{081BD916-9CB1-408C-9B9E-0836EF483A23}" type="presOf" srcId="{4668A587-03A3-49ED-A721-88EA78BBD3F2}" destId="{A354D495-A978-49E4-9760-9C55520B9071}" srcOrd="0" destOrd="0" presId="urn:microsoft.com/office/officeart/2008/layout/LinedList"/>
    <dgm:cxn modelId="{52F1FA3A-F3C1-4BAF-9132-FF639902E857}" type="presOf" srcId="{0EAB1C52-2B0A-40F2-BD27-E943F418FA7A}" destId="{16228930-D0CD-4F13-85DA-2FD51F31D501}" srcOrd="0" destOrd="0" presId="urn:microsoft.com/office/officeart/2008/layout/LinedList"/>
    <dgm:cxn modelId="{BE13D45E-DC63-4DB4-B5DF-21549E8B6710}" srcId="{D4503D04-C97E-4622-AE07-D0307CB3B4CA}" destId="{4668A587-03A3-49ED-A721-88EA78BBD3F2}" srcOrd="1" destOrd="0" parTransId="{D791710F-E257-414A-A64D-87DD74DE4155}" sibTransId="{65AFA385-9046-4398-A0A2-DF7746538006}"/>
    <dgm:cxn modelId="{F9BACC54-CDD3-4855-96AD-0053011964E5}" type="presOf" srcId="{8695E025-5E93-45F0-AA3E-76ADF42CDBAC}" destId="{05B4F986-861B-4D82-A465-0E0D443CEB1E}" srcOrd="0" destOrd="0" presId="urn:microsoft.com/office/officeart/2008/layout/LinedList"/>
    <dgm:cxn modelId="{B65DFF7D-C2CF-43B1-91A2-033FA7630B48}" srcId="{D4503D04-C97E-4622-AE07-D0307CB3B4CA}" destId="{83FF4A2C-1B3E-40D2-A1D5-BCA15552F3F9}" srcOrd="2" destOrd="0" parTransId="{A7FEDBE0-42D2-4249-85C8-FD89754B84D0}" sibTransId="{0784BF49-C80D-4995-8580-3024A0856676}"/>
    <dgm:cxn modelId="{6A981D94-96F1-4A78-80D4-D070E3A61DD2}" srcId="{D4503D04-C97E-4622-AE07-D0307CB3B4CA}" destId="{0EAB1C52-2B0A-40F2-BD27-E943F418FA7A}" srcOrd="3" destOrd="0" parTransId="{4A2381EE-8BEE-4D46-B3B8-368A83A2E02D}" sibTransId="{9AF398DA-6781-48E2-B807-6FBD44D652E6}"/>
    <dgm:cxn modelId="{807363B8-5F7C-45BB-BD02-93418318A297}" srcId="{D4503D04-C97E-4622-AE07-D0307CB3B4CA}" destId="{535A0AFD-53ED-4295-9192-A7C39A45EFD9}" srcOrd="0" destOrd="0" parTransId="{A3EA3B18-1BDA-4A71-99FF-AF7CB351675F}" sibTransId="{0F690D55-9D4A-4D55-B24A-E039386ECB15}"/>
    <dgm:cxn modelId="{9861B2C1-BE23-47D8-9B24-0941EEE1DD8A}" type="presOf" srcId="{83FF4A2C-1B3E-40D2-A1D5-BCA15552F3F9}" destId="{2417F554-E30B-4105-828E-39D844082C2B}" srcOrd="0" destOrd="0" presId="urn:microsoft.com/office/officeart/2008/layout/LinedList"/>
    <dgm:cxn modelId="{2AB95EC3-62F1-4925-B53F-85BB5DB00C28}" type="presOf" srcId="{D4503D04-C97E-4622-AE07-D0307CB3B4CA}" destId="{CE6062B3-5BB3-42F9-98F9-8477BC066B00}" srcOrd="0" destOrd="0" presId="urn:microsoft.com/office/officeart/2008/layout/LinedList"/>
    <dgm:cxn modelId="{AC5812DB-F4F2-4AB8-9CEF-453FD5C289C0}" srcId="{D4503D04-C97E-4622-AE07-D0307CB3B4CA}" destId="{8695E025-5E93-45F0-AA3E-76ADF42CDBAC}" srcOrd="4" destOrd="0" parTransId="{4BF8DB15-FD03-4525-ADD5-B13BA18DF67D}" sibTransId="{41471B4A-41D1-4B06-8B05-D9C1C87EE763}"/>
    <dgm:cxn modelId="{9C53C6E7-97F5-4375-BDA7-9564AB0B381D}" type="presOf" srcId="{535A0AFD-53ED-4295-9192-A7C39A45EFD9}" destId="{00823780-C1C8-49BD-ABDF-DF8EA935F087}" srcOrd="0" destOrd="0" presId="urn:microsoft.com/office/officeart/2008/layout/LinedList"/>
    <dgm:cxn modelId="{8AE971D9-D638-4FC3-9EBA-7619AC4B9B8D}" type="presParOf" srcId="{CE6062B3-5BB3-42F9-98F9-8477BC066B00}" destId="{F41CCB10-D110-4CF4-9E94-AA634367BF4E}" srcOrd="0" destOrd="0" presId="urn:microsoft.com/office/officeart/2008/layout/LinedList"/>
    <dgm:cxn modelId="{8DA34180-A351-4001-A5B9-19AB50A327FF}" type="presParOf" srcId="{CE6062B3-5BB3-42F9-98F9-8477BC066B00}" destId="{943C537F-785A-4104-A077-433B26628318}" srcOrd="1" destOrd="0" presId="urn:microsoft.com/office/officeart/2008/layout/LinedList"/>
    <dgm:cxn modelId="{73215139-933C-4034-AEB7-4465FC8AFE9F}" type="presParOf" srcId="{943C537F-785A-4104-A077-433B26628318}" destId="{00823780-C1C8-49BD-ABDF-DF8EA935F087}" srcOrd="0" destOrd="0" presId="urn:microsoft.com/office/officeart/2008/layout/LinedList"/>
    <dgm:cxn modelId="{01CE3AA8-2834-4B2F-833B-2ED551669C3E}" type="presParOf" srcId="{943C537F-785A-4104-A077-433B26628318}" destId="{A83B5498-86EA-405E-AE0C-76BBFBF477FF}" srcOrd="1" destOrd="0" presId="urn:microsoft.com/office/officeart/2008/layout/LinedList"/>
    <dgm:cxn modelId="{C6A863BD-3879-4204-95D5-8E56342740CE}" type="presParOf" srcId="{CE6062B3-5BB3-42F9-98F9-8477BC066B00}" destId="{985ACF19-221B-4800-B04E-7A9BC5203A76}" srcOrd="2" destOrd="0" presId="urn:microsoft.com/office/officeart/2008/layout/LinedList"/>
    <dgm:cxn modelId="{323C4F35-20EB-4C8B-817F-70C8474156EA}" type="presParOf" srcId="{CE6062B3-5BB3-42F9-98F9-8477BC066B00}" destId="{C94AEA18-9F4F-4935-A2C7-D1B2679BD4BA}" srcOrd="3" destOrd="0" presId="urn:microsoft.com/office/officeart/2008/layout/LinedList"/>
    <dgm:cxn modelId="{1232F2B4-EB43-4D53-8399-480ACA884AFB}" type="presParOf" srcId="{C94AEA18-9F4F-4935-A2C7-D1B2679BD4BA}" destId="{A354D495-A978-49E4-9760-9C55520B9071}" srcOrd="0" destOrd="0" presId="urn:microsoft.com/office/officeart/2008/layout/LinedList"/>
    <dgm:cxn modelId="{FCF5653F-919F-4D79-87C1-B1E8466F6B64}" type="presParOf" srcId="{C94AEA18-9F4F-4935-A2C7-D1B2679BD4BA}" destId="{3AA0C272-1BC1-40EE-BF24-AE52078FA24C}" srcOrd="1" destOrd="0" presId="urn:microsoft.com/office/officeart/2008/layout/LinedList"/>
    <dgm:cxn modelId="{90BB634A-671A-4D8D-ACC6-68C34A52E1A9}" type="presParOf" srcId="{CE6062B3-5BB3-42F9-98F9-8477BC066B00}" destId="{AEEAB2DA-0149-4A36-8C6B-76F46A8FFA74}" srcOrd="4" destOrd="0" presId="urn:microsoft.com/office/officeart/2008/layout/LinedList"/>
    <dgm:cxn modelId="{B7D3BA7E-1AA9-4820-B423-172A8134C55D}" type="presParOf" srcId="{CE6062B3-5BB3-42F9-98F9-8477BC066B00}" destId="{38E45330-CE95-4353-B492-8A3967323234}" srcOrd="5" destOrd="0" presId="urn:microsoft.com/office/officeart/2008/layout/LinedList"/>
    <dgm:cxn modelId="{FD57DA23-6B86-41BD-AAF5-2E60D98E9F6D}" type="presParOf" srcId="{38E45330-CE95-4353-B492-8A3967323234}" destId="{2417F554-E30B-4105-828E-39D844082C2B}" srcOrd="0" destOrd="0" presId="urn:microsoft.com/office/officeart/2008/layout/LinedList"/>
    <dgm:cxn modelId="{35012A51-FAF8-4E92-9DB1-973AC93EBFA8}" type="presParOf" srcId="{38E45330-CE95-4353-B492-8A3967323234}" destId="{BAE35251-8125-43E8-B0B2-8A9E1D0EF20C}" srcOrd="1" destOrd="0" presId="urn:microsoft.com/office/officeart/2008/layout/LinedList"/>
    <dgm:cxn modelId="{D0B6D2A6-A68F-47BF-BA24-575D4F2FEA75}" type="presParOf" srcId="{CE6062B3-5BB3-42F9-98F9-8477BC066B00}" destId="{1B6348C2-6AE1-409D-B492-8A6AF23DAABC}" srcOrd="6" destOrd="0" presId="urn:microsoft.com/office/officeart/2008/layout/LinedList"/>
    <dgm:cxn modelId="{C156657E-50FC-4947-B2C3-A18786C3CF25}" type="presParOf" srcId="{CE6062B3-5BB3-42F9-98F9-8477BC066B00}" destId="{5BF0F4DB-F405-41E8-BD49-EF969635DF70}" srcOrd="7" destOrd="0" presId="urn:microsoft.com/office/officeart/2008/layout/LinedList"/>
    <dgm:cxn modelId="{0425159B-C072-44B1-A609-437F44869D8C}" type="presParOf" srcId="{5BF0F4DB-F405-41E8-BD49-EF969635DF70}" destId="{16228930-D0CD-4F13-85DA-2FD51F31D501}" srcOrd="0" destOrd="0" presId="urn:microsoft.com/office/officeart/2008/layout/LinedList"/>
    <dgm:cxn modelId="{09BCF63A-1B26-4D6A-9E5C-EDBD60278186}" type="presParOf" srcId="{5BF0F4DB-F405-41E8-BD49-EF969635DF70}" destId="{7EB03931-456F-4B29-97B8-DA3C0070C93C}" srcOrd="1" destOrd="0" presId="urn:microsoft.com/office/officeart/2008/layout/LinedList"/>
    <dgm:cxn modelId="{9C929318-2B80-41F4-B588-9D72285E437B}" type="presParOf" srcId="{CE6062B3-5BB3-42F9-98F9-8477BC066B00}" destId="{CC3FA274-12BC-4556-BB00-DB47A12ACC29}" srcOrd="8" destOrd="0" presId="urn:microsoft.com/office/officeart/2008/layout/LinedList"/>
    <dgm:cxn modelId="{A429793B-A522-4CA9-8128-C1F6CBC2D50A}" type="presParOf" srcId="{CE6062B3-5BB3-42F9-98F9-8477BC066B00}" destId="{A22FF360-DBC6-4C20-9CFA-6C4509BC5915}" srcOrd="9" destOrd="0" presId="urn:microsoft.com/office/officeart/2008/layout/LinedList"/>
    <dgm:cxn modelId="{15FFF325-1901-4798-9CCC-DC0DCCDAACFC}" type="presParOf" srcId="{A22FF360-DBC6-4C20-9CFA-6C4509BC5915}" destId="{05B4F986-861B-4D82-A465-0E0D443CEB1E}" srcOrd="0" destOrd="0" presId="urn:microsoft.com/office/officeart/2008/layout/LinedList"/>
    <dgm:cxn modelId="{66217808-DE06-4AD6-9255-20494D38AA8A}" type="presParOf" srcId="{A22FF360-DBC6-4C20-9CFA-6C4509BC5915}" destId="{694BAD9E-063D-447B-9394-6FD245B46E12}" srcOrd="1" destOrd="0" presId="urn:microsoft.com/office/officeart/2008/layout/LinedList"/>
  </dgm:cxnLst>
  <dgm:bg/>
  <dgm:whole>
    <a:effectLst/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695E025-5E93-45F0-AA3E-76ADF42CDBAC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latin typeface="Century Gothic"/>
            </a:rPr>
            <a:t>Payment</a:t>
          </a:r>
          <a:r>
            <a:rPr lang="en-US" b="1" dirty="0">
              <a:latin typeface="Century Gothic" panose="020B0502020202020204"/>
            </a:rPr>
            <a:t> Type</a:t>
          </a:r>
          <a:endParaRPr lang="en-US" b="0" dirty="0">
            <a:latin typeface="Century Gothic" panose="020B0502020202020204"/>
          </a:endParaRPr>
        </a:p>
      </dgm:t>
    </dgm:pt>
    <dgm:pt modelId="{4BF8DB15-FD03-4525-ADD5-B13BA18DF67D}" type="parTrans" cxnId="{AC5812DB-F4F2-4AB8-9CEF-453FD5C289C0}">
      <dgm:prSet/>
      <dgm:spPr/>
    </dgm:pt>
    <dgm:pt modelId="{41471B4A-41D1-4B06-8B05-D9C1C87EE763}" type="sibTrans" cxnId="{AC5812DB-F4F2-4AB8-9CEF-453FD5C289C0}">
      <dgm:prSet/>
      <dgm:spPr/>
    </dgm:pt>
    <dgm:pt modelId="{1F2BC6D8-47F1-40CE-8FA9-A51EFEA0F73B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Tution</a:t>
          </a:r>
        </a:p>
      </dgm:t>
    </dgm:pt>
    <dgm:pt modelId="{207570D6-D3EC-4003-A68E-8EBCF177F1FB}" type="parTrans" cxnId="{48EACDAD-ED09-43EA-8161-38578C412110}">
      <dgm:prSet/>
      <dgm:spPr/>
    </dgm:pt>
    <dgm:pt modelId="{BD03D6E5-2FDF-416D-9B05-B2038D2169BA}" type="sibTrans" cxnId="{48EACDAD-ED09-43EA-8161-38578C412110}">
      <dgm:prSet/>
      <dgm:spPr/>
    </dgm:pt>
    <dgm:pt modelId="{434F66B8-D73A-477E-8B29-CDFED8C8B957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Late Fees</a:t>
          </a:r>
        </a:p>
      </dgm:t>
    </dgm:pt>
    <dgm:pt modelId="{D38E51BE-8789-4771-9F59-C4A059B03CBD}" type="parTrans" cxnId="{3C090A37-45EC-48CB-AF07-2669EDBBA77C}">
      <dgm:prSet/>
      <dgm:spPr/>
    </dgm:pt>
    <dgm:pt modelId="{A85166AA-07BB-43D6-B91F-1703C1BEA475}" type="sibTrans" cxnId="{3C090A37-45EC-48CB-AF07-2669EDBBA77C}">
      <dgm:prSet/>
      <dgm:spPr/>
    </dgm:pt>
    <dgm:pt modelId="{F654DE7F-BC7E-4E0E-921E-672B7F5DA402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Sales</a:t>
          </a:r>
        </a:p>
      </dgm:t>
    </dgm:pt>
    <dgm:pt modelId="{F1D99A6A-0C18-4A55-8B49-AC79462D8B6E}" type="parTrans" cxnId="{2B12590F-9363-4BBD-91A4-5BCB25283D8F}">
      <dgm:prSet/>
      <dgm:spPr/>
    </dgm:pt>
    <dgm:pt modelId="{85783ABD-003A-455E-A20C-7E576E8D76BE}" type="sibTrans" cxnId="{2B12590F-9363-4BBD-91A4-5BCB25283D8F}">
      <dgm:prSet/>
      <dgm:spPr/>
    </dgm:pt>
    <dgm:pt modelId="{87C9D8BD-33C1-42AA-BCAE-1D099B954F28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Scholarship</a:t>
          </a:r>
        </a:p>
      </dgm:t>
    </dgm:pt>
    <dgm:pt modelId="{AE3369CB-7695-4ED1-8288-C2103642B685}" type="parTrans" cxnId="{962584CD-01F9-42D0-A1ED-7D9558534467}">
      <dgm:prSet/>
      <dgm:spPr/>
    </dgm:pt>
    <dgm:pt modelId="{7CC5AFCB-2714-44BD-967B-63758DD5EA87}" type="sibTrans" cxnId="{962584CD-01F9-42D0-A1ED-7D9558534467}">
      <dgm:prSet/>
      <dgm:spPr/>
    </dgm:pt>
    <dgm:pt modelId="{CE6062B3-5BB3-42F9-98F9-8477BC066B0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CC3FA274-12BC-4556-BB00-DB47A12ACC29}" type="pres">
      <dgm:prSet presAssocID="{8695E025-5E93-45F0-AA3E-76ADF42CDBAC}" presName="thickLine" presStyleLbl="alignNode1" presStyleIdx="0" presStyleCnt="5"/>
      <dgm:spPr/>
    </dgm:pt>
    <dgm:pt modelId="{A22FF360-DBC6-4C20-9CFA-6C4509BC5915}" type="pres">
      <dgm:prSet presAssocID="{8695E025-5E93-45F0-AA3E-76ADF42CDBAC}" presName="horz1" presStyleCnt="0"/>
      <dgm:spPr/>
    </dgm:pt>
    <dgm:pt modelId="{05B4F986-861B-4D82-A465-0E0D443CEB1E}" type="pres">
      <dgm:prSet presAssocID="{8695E025-5E93-45F0-AA3E-76ADF42CDBAC}" presName="tx1" presStyleLbl="revTx" presStyleIdx="0" presStyleCnt="5"/>
      <dgm:spPr/>
    </dgm:pt>
    <dgm:pt modelId="{694BAD9E-063D-447B-9394-6FD245B46E12}" type="pres">
      <dgm:prSet presAssocID="{8695E025-5E93-45F0-AA3E-76ADF42CDBAC}" presName="vert1" presStyleCnt="0"/>
      <dgm:spPr/>
    </dgm:pt>
    <dgm:pt modelId="{AA05C26D-63F1-42E4-8375-A4E6F9626012}" type="pres">
      <dgm:prSet presAssocID="{1F2BC6D8-47F1-40CE-8FA9-A51EFEA0F73B}" presName="thickLine" presStyleLbl="alignNode1" presStyleIdx="1" presStyleCnt="5"/>
      <dgm:spPr/>
    </dgm:pt>
    <dgm:pt modelId="{27AC9AD4-98F3-4B69-AB58-148E7C4E4D82}" type="pres">
      <dgm:prSet presAssocID="{1F2BC6D8-47F1-40CE-8FA9-A51EFEA0F73B}" presName="horz1" presStyleCnt="0"/>
      <dgm:spPr/>
    </dgm:pt>
    <dgm:pt modelId="{6F4921F4-DF69-4DD0-A771-5826B3E21F50}" type="pres">
      <dgm:prSet presAssocID="{1F2BC6D8-47F1-40CE-8FA9-A51EFEA0F73B}" presName="tx1" presStyleLbl="revTx" presStyleIdx="1" presStyleCnt="5"/>
      <dgm:spPr/>
    </dgm:pt>
    <dgm:pt modelId="{8E4336AD-0C7C-4867-B618-FCDBED3CC389}" type="pres">
      <dgm:prSet presAssocID="{1F2BC6D8-47F1-40CE-8FA9-A51EFEA0F73B}" presName="vert1" presStyleCnt="0"/>
      <dgm:spPr/>
    </dgm:pt>
    <dgm:pt modelId="{E70D520D-6255-498E-A6E9-3C7D4DED9741}" type="pres">
      <dgm:prSet presAssocID="{434F66B8-D73A-477E-8B29-CDFED8C8B957}" presName="thickLine" presStyleLbl="alignNode1" presStyleIdx="2" presStyleCnt="5"/>
      <dgm:spPr/>
    </dgm:pt>
    <dgm:pt modelId="{741B2D08-5BD1-4F70-B26A-6B81C35FF7AB}" type="pres">
      <dgm:prSet presAssocID="{434F66B8-D73A-477E-8B29-CDFED8C8B957}" presName="horz1" presStyleCnt="0"/>
      <dgm:spPr/>
    </dgm:pt>
    <dgm:pt modelId="{41033709-2C88-4353-B855-C5269855E972}" type="pres">
      <dgm:prSet presAssocID="{434F66B8-D73A-477E-8B29-CDFED8C8B957}" presName="tx1" presStyleLbl="revTx" presStyleIdx="2" presStyleCnt="5"/>
      <dgm:spPr/>
    </dgm:pt>
    <dgm:pt modelId="{F6A6CDE6-4681-4919-8357-06AEBFBDAE29}" type="pres">
      <dgm:prSet presAssocID="{434F66B8-D73A-477E-8B29-CDFED8C8B957}" presName="vert1" presStyleCnt="0"/>
      <dgm:spPr/>
    </dgm:pt>
    <dgm:pt modelId="{8F890A2C-863F-4263-B7AB-4BBC6E63AEE4}" type="pres">
      <dgm:prSet presAssocID="{F654DE7F-BC7E-4E0E-921E-672B7F5DA402}" presName="thickLine" presStyleLbl="alignNode1" presStyleIdx="3" presStyleCnt="5"/>
      <dgm:spPr/>
    </dgm:pt>
    <dgm:pt modelId="{8E3EDFBE-35E6-4071-AA20-25953FE29927}" type="pres">
      <dgm:prSet presAssocID="{F654DE7F-BC7E-4E0E-921E-672B7F5DA402}" presName="horz1" presStyleCnt="0"/>
      <dgm:spPr/>
    </dgm:pt>
    <dgm:pt modelId="{B59867A4-1FE8-4373-9AEE-3427CEFF17B4}" type="pres">
      <dgm:prSet presAssocID="{F654DE7F-BC7E-4E0E-921E-672B7F5DA402}" presName="tx1" presStyleLbl="revTx" presStyleIdx="3" presStyleCnt="5"/>
      <dgm:spPr/>
    </dgm:pt>
    <dgm:pt modelId="{D718B589-2F36-42A7-85E8-1CE7B45FA72B}" type="pres">
      <dgm:prSet presAssocID="{F654DE7F-BC7E-4E0E-921E-672B7F5DA402}" presName="vert1" presStyleCnt="0"/>
      <dgm:spPr/>
    </dgm:pt>
    <dgm:pt modelId="{38510895-F578-4E04-9A40-0DDEEB0F6C71}" type="pres">
      <dgm:prSet presAssocID="{87C9D8BD-33C1-42AA-BCAE-1D099B954F28}" presName="thickLine" presStyleLbl="alignNode1" presStyleIdx="4" presStyleCnt="5"/>
      <dgm:spPr/>
    </dgm:pt>
    <dgm:pt modelId="{F6CB8D1D-FB23-480A-9A29-039726104F02}" type="pres">
      <dgm:prSet presAssocID="{87C9D8BD-33C1-42AA-BCAE-1D099B954F28}" presName="horz1" presStyleCnt="0"/>
      <dgm:spPr/>
    </dgm:pt>
    <dgm:pt modelId="{C85AC715-161E-4CA1-AE2D-F6B8648C3647}" type="pres">
      <dgm:prSet presAssocID="{87C9D8BD-33C1-42AA-BCAE-1D099B954F28}" presName="tx1" presStyleLbl="revTx" presStyleIdx="4" presStyleCnt="5"/>
      <dgm:spPr/>
    </dgm:pt>
    <dgm:pt modelId="{6CF34B4D-7D71-4857-81C8-AEB97FA13A14}" type="pres">
      <dgm:prSet presAssocID="{87C9D8BD-33C1-42AA-BCAE-1D099B954F28}" presName="vert1" presStyleCnt="0"/>
      <dgm:spPr/>
    </dgm:pt>
  </dgm:ptLst>
  <dgm:cxnLst>
    <dgm:cxn modelId="{34B21500-4DA2-474D-BF7F-BE51F226FBC4}" type="presOf" srcId="{8695E025-5E93-45F0-AA3E-76ADF42CDBAC}" destId="{05B4F986-861B-4D82-A465-0E0D443CEB1E}" srcOrd="0" destOrd="0" presId="urn:microsoft.com/office/officeart/2008/layout/LinedList"/>
    <dgm:cxn modelId="{2B12590F-9363-4BBD-91A4-5BCB25283D8F}" srcId="{D4503D04-C97E-4622-AE07-D0307CB3B4CA}" destId="{F654DE7F-BC7E-4E0E-921E-672B7F5DA402}" srcOrd="3" destOrd="0" parTransId="{F1D99A6A-0C18-4A55-8B49-AC79462D8B6E}" sibTransId="{85783ABD-003A-455E-A20C-7E576E8D76BE}"/>
    <dgm:cxn modelId="{6DEA5F2F-6397-4A58-B663-D066F2A540FF}" type="presOf" srcId="{434F66B8-D73A-477E-8B29-CDFED8C8B957}" destId="{41033709-2C88-4353-B855-C5269855E972}" srcOrd="0" destOrd="0" presId="urn:microsoft.com/office/officeart/2008/layout/LinedList"/>
    <dgm:cxn modelId="{3C090A37-45EC-48CB-AF07-2669EDBBA77C}" srcId="{D4503D04-C97E-4622-AE07-D0307CB3B4CA}" destId="{434F66B8-D73A-477E-8B29-CDFED8C8B957}" srcOrd="2" destOrd="0" parTransId="{D38E51BE-8789-4771-9F59-C4A059B03CBD}" sibTransId="{A85166AA-07BB-43D6-B91F-1703C1BEA475}"/>
    <dgm:cxn modelId="{48EACDAD-ED09-43EA-8161-38578C412110}" srcId="{D4503D04-C97E-4622-AE07-D0307CB3B4CA}" destId="{1F2BC6D8-47F1-40CE-8FA9-A51EFEA0F73B}" srcOrd="1" destOrd="0" parTransId="{207570D6-D3EC-4003-A68E-8EBCF177F1FB}" sibTransId="{BD03D6E5-2FDF-416D-9B05-B2038D2169BA}"/>
    <dgm:cxn modelId="{2AB95EC3-62F1-4925-B53F-85BB5DB00C28}" type="presOf" srcId="{D4503D04-C97E-4622-AE07-D0307CB3B4CA}" destId="{CE6062B3-5BB3-42F9-98F9-8477BC066B00}" srcOrd="0" destOrd="0" presId="urn:microsoft.com/office/officeart/2008/layout/LinedList"/>
    <dgm:cxn modelId="{0616DDC8-5193-4E83-A134-3FA7F68F5C85}" type="presOf" srcId="{87C9D8BD-33C1-42AA-BCAE-1D099B954F28}" destId="{C85AC715-161E-4CA1-AE2D-F6B8648C3647}" srcOrd="0" destOrd="0" presId="urn:microsoft.com/office/officeart/2008/layout/LinedList"/>
    <dgm:cxn modelId="{3423C3CB-E23C-4FBF-AB76-03276910BFFB}" type="presOf" srcId="{F654DE7F-BC7E-4E0E-921E-672B7F5DA402}" destId="{B59867A4-1FE8-4373-9AEE-3427CEFF17B4}" srcOrd="0" destOrd="0" presId="urn:microsoft.com/office/officeart/2008/layout/LinedList"/>
    <dgm:cxn modelId="{962584CD-01F9-42D0-A1ED-7D9558534467}" srcId="{D4503D04-C97E-4622-AE07-D0307CB3B4CA}" destId="{87C9D8BD-33C1-42AA-BCAE-1D099B954F28}" srcOrd="4" destOrd="0" parTransId="{AE3369CB-7695-4ED1-8288-C2103642B685}" sibTransId="{7CC5AFCB-2714-44BD-967B-63758DD5EA87}"/>
    <dgm:cxn modelId="{AC5812DB-F4F2-4AB8-9CEF-453FD5C289C0}" srcId="{D4503D04-C97E-4622-AE07-D0307CB3B4CA}" destId="{8695E025-5E93-45F0-AA3E-76ADF42CDBAC}" srcOrd="0" destOrd="0" parTransId="{4BF8DB15-FD03-4525-ADD5-B13BA18DF67D}" sibTransId="{41471B4A-41D1-4B06-8B05-D9C1C87EE763}"/>
    <dgm:cxn modelId="{34E46EEE-CC86-4FF5-927D-8D1E2012C596}" type="presOf" srcId="{1F2BC6D8-47F1-40CE-8FA9-A51EFEA0F73B}" destId="{6F4921F4-DF69-4DD0-A771-5826B3E21F50}" srcOrd="0" destOrd="0" presId="urn:microsoft.com/office/officeart/2008/layout/LinedList"/>
    <dgm:cxn modelId="{D581E2B2-BEDA-4C06-9A9A-76AA4683C955}" type="presParOf" srcId="{CE6062B3-5BB3-42F9-98F9-8477BC066B00}" destId="{CC3FA274-12BC-4556-BB00-DB47A12ACC29}" srcOrd="0" destOrd="0" presId="urn:microsoft.com/office/officeart/2008/layout/LinedList"/>
    <dgm:cxn modelId="{A038FF1F-A408-4231-8A2B-44F8582B2826}" type="presParOf" srcId="{CE6062B3-5BB3-42F9-98F9-8477BC066B00}" destId="{A22FF360-DBC6-4C20-9CFA-6C4509BC5915}" srcOrd="1" destOrd="0" presId="urn:microsoft.com/office/officeart/2008/layout/LinedList"/>
    <dgm:cxn modelId="{A50D9B84-B11C-431E-A1FA-3BF51D6A9BA5}" type="presParOf" srcId="{A22FF360-DBC6-4C20-9CFA-6C4509BC5915}" destId="{05B4F986-861B-4D82-A465-0E0D443CEB1E}" srcOrd="0" destOrd="0" presId="urn:microsoft.com/office/officeart/2008/layout/LinedList"/>
    <dgm:cxn modelId="{0ECC764E-6C78-4262-89AB-55161DE7A055}" type="presParOf" srcId="{A22FF360-DBC6-4C20-9CFA-6C4509BC5915}" destId="{694BAD9E-063D-447B-9394-6FD245B46E12}" srcOrd="1" destOrd="0" presId="urn:microsoft.com/office/officeart/2008/layout/LinedList"/>
    <dgm:cxn modelId="{665C06D9-2307-4E5E-BD82-F409B1864EAE}" type="presParOf" srcId="{CE6062B3-5BB3-42F9-98F9-8477BC066B00}" destId="{AA05C26D-63F1-42E4-8375-A4E6F9626012}" srcOrd="2" destOrd="0" presId="urn:microsoft.com/office/officeart/2008/layout/LinedList"/>
    <dgm:cxn modelId="{5EA9FD5A-C918-4FA6-A105-6A71398976D7}" type="presParOf" srcId="{CE6062B3-5BB3-42F9-98F9-8477BC066B00}" destId="{27AC9AD4-98F3-4B69-AB58-148E7C4E4D82}" srcOrd="3" destOrd="0" presId="urn:microsoft.com/office/officeart/2008/layout/LinedList"/>
    <dgm:cxn modelId="{75695C06-0083-478B-86A9-33935666B3DB}" type="presParOf" srcId="{27AC9AD4-98F3-4B69-AB58-148E7C4E4D82}" destId="{6F4921F4-DF69-4DD0-A771-5826B3E21F50}" srcOrd="0" destOrd="0" presId="urn:microsoft.com/office/officeart/2008/layout/LinedList"/>
    <dgm:cxn modelId="{2BD6F72D-99D4-4DA8-A745-2DC1107B7FF0}" type="presParOf" srcId="{27AC9AD4-98F3-4B69-AB58-148E7C4E4D82}" destId="{8E4336AD-0C7C-4867-B618-FCDBED3CC389}" srcOrd="1" destOrd="0" presId="urn:microsoft.com/office/officeart/2008/layout/LinedList"/>
    <dgm:cxn modelId="{4846F2B5-D28E-4F3D-95E2-DAB2FAD42A88}" type="presParOf" srcId="{CE6062B3-5BB3-42F9-98F9-8477BC066B00}" destId="{E70D520D-6255-498E-A6E9-3C7D4DED9741}" srcOrd="4" destOrd="0" presId="urn:microsoft.com/office/officeart/2008/layout/LinedList"/>
    <dgm:cxn modelId="{4CFE27F6-0974-454D-A3A8-3293F8D9E7DC}" type="presParOf" srcId="{CE6062B3-5BB3-42F9-98F9-8477BC066B00}" destId="{741B2D08-5BD1-4F70-B26A-6B81C35FF7AB}" srcOrd="5" destOrd="0" presId="urn:microsoft.com/office/officeart/2008/layout/LinedList"/>
    <dgm:cxn modelId="{E27DA828-1A1E-48E2-8246-3A1B8DF417C9}" type="presParOf" srcId="{741B2D08-5BD1-4F70-B26A-6B81C35FF7AB}" destId="{41033709-2C88-4353-B855-C5269855E972}" srcOrd="0" destOrd="0" presId="urn:microsoft.com/office/officeart/2008/layout/LinedList"/>
    <dgm:cxn modelId="{4AC0AE46-B653-4B53-8BD8-69C9FE13F1FA}" type="presParOf" srcId="{741B2D08-5BD1-4F70-B26A-6B81C35FF7AB}" destId="{F6A6CDE6-4681-4919-8357-06AEBFBDAE29}" srcOrd="1" destOrd="0" presId="urn:microsoft.com/office/officeart/2008/layout/LinedList"/>
    <dgm:cxn modelId="{38590B2B-6BC7-41CF-B7D8-4EFD4E71AC71}" type="presParOf" srcId="{CE6062B3-5BB3-42F9-98F9-8477BC066B00}" destId="{8F890A2C-863F-4263-B7AB-4BBC6E63AEE4}" srcOrd="6" destOrd="0" presId="urn:microsoft.com/office/officeart/2008/layout/LinedList"/>
    <dgm:cxn modelId="{7EF59AE5-AB77-4085-BB28-12B32F3158D3}" type="presParOf" srcId="{CE6062B3-5BB3-42F9-98F9-8477BC066B00}" destId="{8E3EDFBE-35E6-4071-AA20-25953FE29927}" srcOrd="7" destOrd="0" presId="urn:microsoft.com/office/officeart/2008/layout/LinedList"/>
    <dgm:cxn modelId="{9DD90D4B-1734-45A0-A3B4-9DCBF06A0A37}" type="presParOf" srcId="{8E3EDFBE-35E6-4071-AA20-25953FE29927}" destId="{B59867A4-1FE8-4373-9AEE-3427CEFF17B4}" srcOrd="0" destOrd="0" presId="urn:microsoft.com/office/officeart/2008/layout/LinedList"/>
    <dgm:cxn modelId="{5106DA81-1750-40E9-9699-986A72F947F1}" type="presParOf" srcId="{8E3EDFBE-35E6-4071-AA20-25953FE29927}" destId="{D718B589-2F36-42A7-85E8-1CE7B45FA72B}" srcOrd="1" destOrd="0" presId="urn:microsoft.com/office/officeart/2008/layout/LinedList"/>
    <dgm:cxn modelId="{EF1B93E6-51D3-4662-8DF5-7C30D56037B4}" type="presParOf" srcId="{CE6062B3-5BB3-42F9-98F9-8477BC066B00}" destId="{38510895-F578-4E04-9A40-0DDEEB0F6C71}" srcOrd="8" destOrd="0" presId="urn:microsoft.com/office/officeart/2008/layout/LinedList"/>
    <dgm:cxn modelId="{95CB22EF-28F4-408A-8E20-933836770009}" type="presParOf" srcId="{CE6062B3-5BB3-42F9-98F9-8477BC066B00}" destId="{F6CB8D1D-FB23-480A-9A29-039726104F02}" srcOrd="9" destOrd="0" presId="urn:microsoft.com/office/officeart/2008/layout/LinedList"/>
    <dgm:cxn modelId="{68A4058D-E0D4-4FF5-969D-E08C8861D02E}" type="presParOf" srcId="{F6CB8D1D-FB23-480A-9A29-039726104F02}" destId="{C85AC715-161E-4CA1-AE2D-F6B8648C3647}" srcOrd="0" destOrd="0" presId="urn:microsoft.com/office/officeart/2008/layout/LinedList"/>
    <dgm:cxn modelId="{A473528D-C14E-421C-8DC6-EC36E022CBB6}" type="presParOf" srcId="{F6CB8D1D-FB23-480A-9A29-039726104F02}" destId="{6CF34B4D-7D71-4857-81C8-AEB97FA13A14}" srcOrd="1" destOrd="0" presId="urn:microsoft.com/office/officeart/2008/layout/LinedList"/>
  </dgm:cxnLst>
  <dgm:bg/>
  <dgm:whole>
    <a:effectLst/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C9D8BD-33C1-42AA-BCAE-1D099B954F28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latin typeface="Century Gothic"/>
            </a:rPr>
            <a:t>Student</a:t>
          </a:r>
          <a:r>
            <a:rPr lang="en-US" b="1" dirty="0">
              <a:latin typeface="Century Gothic" panose="020B0502020202020204"/>
            </a:rPr>
            <a:t> ID</a:t>
          </a:r>
          <a:endParaRPr lang="en-US" b="0" dirty="0">
            <a:latin typeface="Century Gothic" panose="020B0502020202020204"/>
          </a:endParaRPr>
        </a:p>
      </dgm:t>
    </dgm:pt>
    <dgm:pt modelId="{AE3369CB-7695-4ED1-8288-C2103642B685}" type="parTrans" cxnId="{962584CD-01F9-42D0-A1ED-7D9558534467}">
      <dgm:prSet/>
      <dgm:spPr/>
    </dgm:pt>
    <dgm:pt modelId="{7CC5AFCB-2714-44BD-967B-63758DD5EA87}" type="sibTrans" cxnId="{962584CD-01F9-42D0-A1ED-7D9558534467}">
      <dgm:prSet/>
      <dgm:spPr/>
    </dgm:pt>
    <dgm:pt modelId="{521AB45B-19C2-496B-907E-94A5662BE628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Course ID</a:t>
          </a:r>
        </a:p>
      </dgm:t>
    </dgm:pt>
    <dgm:pt modelId="{9AACBE5C-6194-45F6-B1C0-E3FB95EB1EFD}" type="parTrans" cxnId="{AE70DF11-FC4F-4221-896B-39FD6482C2E3}">
      <dgm:prSet/>
      <dgm:spPr/>
    </dgm:pt>
    <dgm:pt modelId="{E9213E4C-5EC9-4DFD-A19C-3DF67CFA6592}" type="sibTrans" cxnId="{AE70DF11-FC4F-4221-896B-39FD6482C2E3}">
      <dgm:prSet/>
      <dgm:spPr/>
    </dgm:pt>
    <dgm:pt modelId="{508781E3-CFAE-41DC-AEF9-3CDB77A01C7F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Attendance</a:t>
          </a:r>
        </a:p>
      </dgm:t>
    </dgm:pt>
    <dgm:pt modelId="{D412325B-A1D5-4842-9A59-089F74DC345F}" type="parTrans" cxnId="{4B49DA5A-8A8D-4C41-AEEC-6B58F8A05860}">
      <dgm:prSet/>
      <dgm:spPr/>
    </dgm:pt>
    <dgm:pt modelId="{40BB6D75-0668-43FB-B329-CD82274163D4}" type="sibTrans" cxnId="{4B49DA5A-8A8D-4C41-AEEC-6B58F8A05860}">
      <dgm:prSet/>
      <dgm:spPr/>
    </dgm:pt>
    <dgm:pt modelId="{225881CF-858C-4E28-9E98-639D03F4AD9E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Quizes</a:t>
          </a:r>
        </a:p>
      </dgm:t>
    </dgm:pt>
    <dgm:pt modelId="{39D967FC-BE0D-4282-8A92-6215CA451443}" type="parTrans" cxnId="{4B9039E2-68FB-4C5C-89C1-0E68848A4C1A}">
      <dgm:prSet/>
      <dgm:spPr/>
    </dgm:pt>
    <dgm:pt modelId="{C99D53A3-8EF5-478F-87CC-1AB4D47EA697}" type="sibTrans" cxnId="{4B9039E2-68FB-4C5C-89C1-0E68848A4C1A}">
      <dgm:prSet/>
      <dgm:spPr/>
    </dgm:pt>
    <dgm:pt modelId="{EC673CE2-AEDC-4FD4-B4BA-F24E7FCBE626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Project</a:t>
          </a:r>
        </a:p>
      </dgm:t>
    </dgm:pt>
    <dgm:pt modelId="{B7E436E8-8C98-494F-9117-B38260B21FD9}" type="parTrans" cxnId="{2191CB85-AAC7-461F-AB42-0F26CB71C1A1}">
      <dgm:prSet/>
      <dgm:spPr/>
    </dgm:pt>
    <dgm:pt modelId="{AFFC5C56-8354-4901-9A7E-65467BEB04B3}" type="sibTrans" cxnId="{2191CB85-AAC7-461F-AB42-0F26CB71C1A1}">
      <dgm:prSet/>
      <dgm:spPr/>
    </dgm:pt>
    <dgm:pt modelId="{BDB8713F-C18B-472F-97FA-80FDAC8EDB36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Final Exam</a:t>
          </a:r>
        </a:p>
      </dgm:t>
    </dgm:pt>
    <dgm:pt modelId="{B722E724-967A-4267-89CF-86FCEA710102}" type="parTrans" cxnId="{70E9A1C3-D7E3-4722-8299-991D9C5FCA80}">
      <dgm:prSet/>
      <dgm:spPr/>
    </dgm:pt>
    <dgm:pt modelId="{FA5E0ECD-7E80-4A87-9F8E-E08161F23FA3}" type="sibTrans" cxnId="{70E9A1C3-D7E3-4722-8299-991D9C5FCA80}">
      <dgm:prSet/>
      <dgm:spPr/>
    </dgm:pt>
    <dgm:pt modelId="{CE6062B3-5BB3-42F9-98F9-8477BC066B0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38510895-F578-4E04-9A40-0DDEEB0F6C71}" type="pres">
      <dgm:prSet presAssocID="{87C9D8BD-33C1-42AA-BCAE-1D099B954F28}" presName="thickLine" presStyleLbl="alignNode1" presStyleIdx="0" presStyleCnt="6"/>
      <dgm:spPr/>
    </dgm:pt>
    <dgm:pt modelId="{F6CB8D1D-FB23-480A-9A29-039726104F02}" type="pres">
      <dgm:prSet presAssocID="{87C9D8BD-33C1-42AA-BCAE-1D099B954F28}" presName="horz1" presStyleCnt="0"/>
      <dgm:spPr/>
    </dgm:pt>
    <dgm:pt modelId="{C85AC715-161E-4CA1-AE2D-F6B8648C3647}" type="pres">
      <dgm:prSet presAssocID="{87C9D8BD-33C1-42AA-BCAE-1D099B954F28}" presName="tx1" presStyleLbl="revTx" presStyleIdx="0" presStyleCnt="6"/>
      <dgm:spPr/>
    </dgm:pt>
    <dgm:pt modelId="{6CF34B4D-7D71-4857-81C8-AEB97FA13A14}" type="pres">
      <dgm:prSet presAssocID="{87C9D8BD-33C1-42AA-BCAE-1D099B954F28}" presName="vert1" presStyleCnt="0"/>
      <dgm:spPr/>
    </dgm:pt>
    <dgm:pt modelId="{F4A8CD27-4257-4D52-A7A6-71AE395F5091}" type="pres">
      <dgm:prSet presAssocID="{521AB45B-19C2-496B-907E-94A5662BE628}" presName="thickLine" presStyleLbl="alignNode1" presStyleIdx="1" presStyleCnt="6"/>
      <dgm:spPr/>
    </dgm:pt>
    <dgm:pt modelId="{1D07A85E-2898-41FC-AAE9-B07A3B162338}" type="pres">
      <dgm:prSet presAssocID="{521AB45B-19C2-496B-907E-94A5662BE628}" presName="horz1" presStyleCnt="0"/>
      <dgm:spPr/>
    </dgm:pt>
    <dgm:pt modelId="{AAD1DA6C-AB12-484D-9FB5-C235B56B98C0}" type="pres">
      <dgm:prSet presAssocID="{521AB45B-19C2-496B-907E-94A5662BE628}" presName="tx1" presStyleLbl="revTx" presStyleIdx="1" presStyleCnt="6"/>
      <dgm:spPr/>
    </dgm:pt>
    <dgm:pt modelId="{029B71D2-434E-4BFA-9E84-6B66CEF5CDCA}" type="pres">
      <dgm:prSet presAssocID="{521AB45B-19C2-496B-907E-94A5662BE628}" presName="vert1" presStyleCnt="0"/>
      <dgm:spPr/>
    </dgm:pt>
    <dgm:pt modelId="{CFEA72F1-8CC5-4F87-86D6-44179D281727}" type="pres">
      <dgm:prSet presAssocID="{508781E3-CFAE-41DC-AEF9-3CDB77A01C7F}" presName="thickLine" presStyleLbl="alignNode1" presStyleIdx="2" presStyleCnt="6"/>
      <dgm:spPr/>
    </dgm:pt>
    <dgm:pt modelId="{B60AF47A-D1DD-4675-B6DB-2D48D6A2750F}" type="pres">
      <dgm:prSet presAssocID="{508781E3-CFAE-41DC-AEF9-3CDB77A01C7F}" presName="horz1" presStyleCnt="0"/>
      <dgm:spPr/>
    </dgm:pt>
    <dgm:pt modelId="{28179BDB-08F3-4AB6-932B-BEE5B6A78BE7}" type="pres">
      <dgm:prSet presAssocID="{508781E3-CFAE-41DC-AEF9-3CDB77A01C7F}" presName="tx1" presStyleLbl="revTx" presStyleIdx="2" presStyleCnt="6"/>
      <dgm:spPr/>
    </dgm:pt>
    <dgm:pt modelId="{7A9D5A4A-9FBA-466D-9377-75210BCBED51}" type="pres">
      <dgm:prSet presAssocID="{508781E3-CFAE-41DC-AEF9-3CDB77A01C7F}" presName="vert1" presStyleCnt="0"/>
      <dgm:spPr/>
    </dgm:pt>
    <dgm:pt modelId="{244419E3-C671-4792-9114-3F18ECED1566}" type="pres">
      <dgm:prSet presAssocID="{225881CF-858C-4E28-9E98-639D03F4AD9E}" presName="thickLine" presStyleLbl="alignNode1" presStyleIdx="3" presStyleCnt="6"/>
      <dgm:spPr/>
    </dgm:pt>
    <dgm:pt modelId="{8FE966F7-291C-4DE3-B8A8-80D2489D82FD}" type="pres">
      <dgm:prSet presAssocID="{225881CF-858C-4E28-9E98-639D03F4AD9E}" presName="horz1" presStyleCnt="0"/>
      <dgm:spPr/>
    </dgm:pt>
    <dgm:pt modelId="{23D62B41-C2AB-441C-9E18-7229C938FA5C}" type="pres">
      <dgm:prSet presAssocID="{225881CF-858C-4E28-9E98-639D03F4AD9E}" presName="tx1" presStyleLbl="revTx" presStyleIdx="3" presStyleCnt="6"/>
      <dgm:spPr/>
    </dgm:pt>
    <dgm:pt modelId="{7E9DD8B0-83E2-4DDF-B7A3-649DBCEAFD43}" type="pres">
      <dgm:prSet presAssocID="{225881CF-858C-4E28-9E98-639D03F4AD9E}" presName="vert1" presStyleCnt="0"/>
      <dgm:spPr/>
    </dgm:pt>
    <dgm:pt modelId="{C980B1A6-8027-47D2-AB83-7F3B6F199713}" type="pres">
      <dgm:prSet presAssocID="{EC673CE2-AEDC-4FD4-B4BA-F24E7FCBE626}" presName="thickLine" presStyleLbl="alignNode1" presStyleIdx="4" presStyleCnt="6"/>
      <dgm:spPr/>
    </dgm:pt>
    <dgm:pt modelId="{339EB6F9-B51A-42AD-BD05-A48B3E4C82E9}" type="pres">
      <dgm:prSet presAssocID="{EC673CE2-AEDC-4FD4-B4BA-F24E7FCBE626}" presName="horz1" presStyleCnt="0"/>
      <dgm:spPr/>
    </dgm:pt>
    <dgm:pt modelId="{E9B310C6-CB4C-4E3E-B1F6-4DDF41EAF5DE}" type="pres">
      <dgm:prSet presAssocID="{EC673CE2-AEDC-4FD4-B4BA-F24E7FCBE626}" presName="tx1" presStyleLbl="revTx" presStyleIdx="4" presStyleCnt="6"/>
      <dgm:spPr/>
    </dgm:pt>
    <dgm:pt modelId="{E4474B69-F1F9-49E4-AFA8-8DACED03CE85}" type="pres">
      <dgm:prSet presAssocID="{EC673CE2-AEDC-4FD4-B4BA-F24E7FCBE626}" presName="vert1" presStyleCnt="0"/>
      <dgm:spPr/>
    </dgm:pt>
    <dgm:pt modelId="{AE0DC1F5-1630-463D-A428-5F24608858E8}" type="pres">
      <dgm:prSet presAssocID="{BDB8713F-C18B-472F-97FA-80FDAC8EDB36}" presName="thickLine" presStyleLbl="alignNode1" presStyleIdx="5" presStyleCnt="6"/>
      <dgm:spPr/>
    </dgm:pt>
    <dgm:pt modelId="{F3FA1FEB-218C-48C6-B384-011AAB379093}" type="pres">
      <dgm:prSet presAssocID="{BDB8713F-C18B-472F-97FA-80FDAC8EDB36}" presName="horz1" presStyleCnt="0"/>
      <dgm:spPr/>
    </dgm:pt>
    <dgm:pt modelId="{BBF0E590-0CD7-419E-A347-8D0F5BC6FC54}" type="pres">
      <dgm:prSet presAssocID="{BDB8713F-C18B-472F-97FA-80FDAC8EDB36}" presName="tx1" presStyleLbl="revTx" presStyleIdx="5" presStyleCnt="6"/>
      <dgm:spPr/>
    </dgm:pt>
    <dgm:pt modelId="{F9F0DCA2-8B8E-43DB-8EDD-7234F8DD4E9C}" type="pres">
      <dgm:prSet presAssocID="{BDB8713F-C18B-472F-97FA-80FDAC8EDB36}" presName="vert1" presStyleCnt="0"/>
      <dgm:spPr/>
    </dgm:pt>
  </dgm:ptLst>
  <dgm:cxnLst>
    <dgm:cxn modelId="{AE70DF11-FC4F-4221-896B-39FD6482C2E3}" srcId="{D4503D04-C97E-4622-AE07-D0307CB3B4CA}" destId="{521AB45B-19C2-496B-907E-94A5662BE628}" srcOrd="1" destOrd="0" parTransId="{9AACBE5C-6194-45F6-B1C0-E3FB95EB1EFD}" sibTransId="{E9213E4C-5EC9-4DFD-A19C-3DF67CFA6592}"/>
    <dgm:cxn modelId="{74DD681B-0FBF-469C-91DF-416548D784A2}" type="presOf" srcId="{508781E3-CFAE-41DC-AEF9-3CDB77A01C7F}" destId="{28179BDB-08F3-4AB6-932B-BEE5B6A78BE7}" srcOrd="0" destOrd="0" presId="urn:microsoft.com/office/officeart/2008/layout/LinedList"/>
    <dgm:cxn modelId="{10679466-8795-4967-8E3E-6A02051BBF0F}" type="presOf" srcId="{87C9D8BD-33C1-42AA-BCAE-1D099B954F28}" destId="{C85AC715-161E-4CA1-AE2D-F6B8648C3647}" srcOrd="0" destOrd="0" presId="urn:microsoft.com/office/officeart/2008/layout/LinedList"/>
    <dgm:cxn modelId="{61C2C778-CFCD-4006-8DA4-B4E312145CB0}" type="presOf" srcId="{EC673CE2-AEDC-4FD4-B4BA-F24E7FCBE626}" destId="{E9B310C6-CB4C-4E3E-B1F6-4DDF41EAF5DE}" srcOrd="0" destOrd="0" presId="urn:microsoft.com/office/officeart/2008/layout/LinedList"/>
    <dgm:cxn modelId="{4B49DA5A-8A8D-4C41-AEEC-6B58F8A05860}" srcId="{D4503D04-C97E-4622-AE07-D0307CB3B4CA}" destId="{508781E3-CFAE-41DC-AEF9-3CDB77A01C7F}" srcOrd="2" destOrd="0" parTransId="{D412325B-A1D5-4842-9A59-089F74DC345F}" sibTransId="{40BB6D75-0668-43FB-B329-CD82274163D4}"/>
    <dgm:cxn modelId="{9FAB9A7B-57A8-4F6B-84E5-A87A50B39AE7}" type="presOf" srcId="{BDB8713F-C18B-472F-97FA-80FDAC8EDB36}" destId="{BBF0E590-0CD7-419E-A347-8D0F5BC6FC54}" srcOrd="0" destOrd="0" presId="urn:microsoft.com/office/officeart/2008/layout/LinedList"/>
    <dgm:cxn modelId="{2191CB85-AAC7-461F-AB42-0F26CB71C1A1}" srcId="{D4503D04-C97E-4622-AE07-D0307CB3B4CA}" destId="{EC673CE2-AEDC-4FD4-B4BA-F24E7FCBE626}" srcOrd="4" destOrd="0" parTransId="{B7E436E8-8C98-494F-9117-B38260B21FD9}" sibTransId="{AFFC5C56-8354-4901-9A7E-65467BEB04B3}"/>
    <dgm:cxn modelId="{2AB95EC3-62F1-4925-B53F-85BB5DB00C28}" type="presOf" srcId="{D4503D04-C97E-4622-AE07-D0307CB3B4CA}" destId="{CE6062B3-5BB3-42F9-98F9-8477BC066B00}" srcOrd="0" destOrd="0" presId="urn:microsoft.com/office/officeart/2008/layout/LinedList"/>
    <dgm:cxn modelId="{1BB97AC3-F44D-4759-A299-1BE5E1AC12DC}" type="presOf" srcId="{225881CF-858C-4E28-9E98-639D03F4AD9E}" destId="{23D62B41-C2AB-441C-9E18-7229C938FA5C}" srcOrd="0" destOrd="0" presId="urn:microsoft.com/office/officeart/2008/layout/LinedList"/>
    <dgm:cxn modelId="{70E9A1C3-D7E3-4722-8299-991D9C5FCA80}" srcId="{D4503D04-C97E-4622-AE07-D0307CB3B4CA}" destId="{BDB8713F-C18B-472F-97FA-80FDAC8EDB36}" srcOrd="5" destOrd="0" parTransId="{B722E724-967A-4267-89CF-86FCEA710102}" sibTransId="{FA5E0ECD-7E80-4A87-9F8E-E08161F23FA3}"/>
    <dgm:cxn modelId="{962584CD-01F9-42D0-A1ED-7D9558534467}" srcId="{D4503D04-C97E-4622-AE07-D0307CB3B4CA}" destId="{87C9D8BD-33C1-42AA-BCAE-1D099B954F28}" srcOrd="0" destOrd="0" parTransId="{AE3369CB-7695-4ED1-8288-C2103642B685}" sibTransId="{7CC5AFCB-2714-44BD-967B-63758DD5EA87}"/>
    <dgm:cxn modelId="{4B9039E2-68FB-4C5C-89C1-0E68848A4C1A}" srcId="{D4503D04-C97E-4622-AE07-D0307CB3B4CA}" destId="{225881CF-858C-4E28-9E98-639D03F4AD9E}" srcOrd="3" destOrd="0" parTransId="{39D967FC-BE0D-4282-8A92-6215CA451443}" sibTransId="{C99D53A3-8EF5-478F-87CC-1AB4D47EA697}"/>
    <dgm:cxn modelId="{0AF925F0-1DCF-48B0-B519-3F3AAE4F0422}" type="presOf" srcId="{521AB45B-19C2-496B-907E-94A5662BE628}" destId="{AAD1DA6C-AB12-484D-9FB5-C235B56B98C0}" srcOrd="0" destOrd="0" presId="urn:microsoft.com/office/officeart/2008/layout/LinedList"/>
    <dgm:cxn modelId="{E905543D-B558-4C78-8017-4C5CE3F926A8}" type="presParOf" srcId="{CE6062B3-5BB3-42F9-98F9-8477BC066B00}" destId="{38510895-F578-4E04-9A40-0DDEEB0F6C71}" srcOrd="0" destOrd="0" presId="urn:microsoft.com/office/officeart/2008/layout/LinedList"/>
    <dgm:cxn modelId="{F8D8571B-D725-4C5A-9334-AC22209D4006}" type="presParOf" srcId="{CE6062B3-5BB3-42F9-98F9-8477BC066B00}" destId="{F6CB8D1D-FB23-480A-9A29-039726104F02}" srcOrd="1" destOrd="0" presId="urn:microsoft.com/office/officeart/2008/layout/LinedList"/>
    <dgm:cxn modelId="{D1265B3C-F0F7-4958-89FA-F6DBEBA9768D}" type="presParOf" srcId="{F6CB8D1D-FB23-480A-9A29-039726104F02}" destId="{C85AC715-161E-4CA1-AE2D-F6B8648C3647}" srcOrd="0" destOrd="0" presId="urn:microsoft.com/office/officeart/2008/layout/LinedList"/>
    <dgm:cxn modelId="{0E2F6F95-0EBC-49BB-B163-747FA17FA4BF}" type="presParOf" srcId="{F6CB8D1D-FB23-480A-9A29-039726104F02}" destId="{6CF34B4D-7D71-4857-81C8-AEB97FA13A14}" srcOrd="1" destOrd="0" presId="urn:microsoft.com/office/officeart/2008/layout/LinedList"/>
    <dgm:cxn modelId="{A6015042-1A60-4904-8481-578173CE5A78}" type="presParOf" srcId="{CE6062B3-5BB3-42F9-98F9-8477BC066B00}" destId="{F4A8CD27-4257-4D52-A7A6-71AE395F5091}" srcOrd="2" destOrd="0" presId="urn:microsoft.com/office/officeart/2008/layout/LinedList"/>
    <dgm:cxn modelId="{F9DCFEAC-3855-44E5-8780-8E8EFB6CA76F}" type="presParOf" srcId="{CE6062B3-5BB3-42F9-98F9-8477BC066B00}" destId="{1D07A85E-2898-41FC-AAE9-B07A3B162338}" srcOrd="3" destOrd="0" presId="urn:microsoft.com/office/officeart/2008/layout/LinedList"/>
    <dgm:cxn modelId="{5F4F8576-304F-4018-AEEB-7478CE44DCFF}" type="presParOf" srcId="{1D07A85E-2898-41FC-AAE9-B07A3B162338}" destId="{AAD1DA6C-AB12-484D-9FB5-C235B56B98C0}" srcOrd="0" destOrd="0" presId="urn:microsoft.com/office/officeart/2008/layout/LinedList"/>
    <dgm:cxn modelId="{88773554-0B42-4750-8B72-68ED0142FD42}" type="presParOf" srcId="{1D07A85E-2898-41FC-AAE9-B07A3B162338}" destId="{029B71D2-434E-4BFA-9E84-6B66CEF5CDCA}" srcOrd="1" destOrd="0" presId="urn:microsoft.com/office/officeart/2008/layout/LinedList"/>
    <dgm:cxn modelId="{C96AAEA5-2079-4434-B2D4-890316D70F29}" type="presParOf" srcId="{CE6062B3-5BB3-42F9-98F9-8477BC066B00}" destId="{CFEA72F1-8CC5-4F87-86D6-44179D281727}" srcOrd="4" destOrd="0" presId="urn:microsoft.com/office/officeart/2008/layout/LinedList"/>
    <dgm:cxn modelId="{3B517EE1-59BA-4571-B51D-89EF247EFE34}" type="presParOf" srcId="{CE6062B3-5BB3-42F9-98F9-8477BC066B00}" destId="{B60AF47A-D1DD-4675-B6DB-2D48D6A2750F}" srcOrd="5" destOrd="0" presId="urn:microsoft.com/office/officeart/2008/layout/LinedList"/>
    <dgm:cxn modelId="{52D1E1F2-1A18-4385-A4F9-A289B94B45D8}" type="presParOf" srcId="{B60AF47A-D1DD-4675-B6DB-2D48D6A2750F}" destId="{28179BDB-08F3-4AB6-932B-BEE5B6A78BE7}" srcOrd="0" destOrd="0" presId="urn:microsoft.com/office/officeart/2008/layout/LinedList"/>
    <dgm:cxn modelId="{829D4B59-B2E8-4656-B609-EC4C47B68F3E}" type="presParOf" srcId="{B60AF47A-D1DD-4675-B6DB-2D48D6A2750F}" destId="{7A9D5A4A-9FBA-466D-9377-75210BCBED51}" srcOrd="1" destOrd="0" presId="urn:microsoft.com/office/officeart/2008/layout/LinedList"/>
    <dgm:cxn modelId="{125E8BA9-14C6-4014-BE44-2CFDCC5C624D}" type="presParOf" srcId="{CE6062B3-5BB3-42F9-98F9-8477BC066B00}" destId="{244419E3-C671-4792-9114-3F18ECED1566}" srcOrd="6" destOrd="0" presId="urn:microsoft.com/office/officeart/2008/layout/LinedList"/>
    <dgm:cxn modelId="{08174FB8-7AB3-4978-9315-B80B1D5A88BF}" type="presParOf" srcId="{CE6062B3-5BB3-42F9-98F9-8477BC066B00}" destId="{8FE966F7-291C-4DE3-B8A8-80D2489D82FD}" srcOrd="7" destOrd="0" presId="urn:microsoft.com/office/officeart/2008/layout/LinedList"/>
    <dgm:cxn modelId="{D5A1E675-C796-4E18-9060-39D0BAD583FB}" type="presParOf" srcId="{8FE966F7-291C-4DE3-B8A8-80D2489D82FD}" destId="{23D62B41-C2AB-441C-9E18-7229C938FA5C}" srcOrd="0" destOrd="0" presId="urn:microsoft.com/office/officeart/2008/layout/LinedList"/>
    <dgm:cxn modelId="{A6B3EABD-1E31-4E0B-8139-DB4A76323449}" type="presParOf" srcId="{8FE966F7-291C-4DE3-B8A8-80D2489D82FD}" destId="{7E9DD8B0-83E2-4DDF-B7A3-649DBCEAFD43}" srcOrd="1" destOrd="0" presId="urn:microsoft.com/office/officeart/2008/layout/LinedList"/>
    <dgm:cxn modelId="{3CEBE39D-7EFD-4311-8A82-4733E95B70A2}" type="presParOf" srcId="{CE6062B3-5BB3-42F9-98F9-8477BC066B00}" destId="{C980B1A6-8027-47D2-AB83-7F3B6F199713}" srcOrd="8" destOrd="0" presId="urn:microsoft.com/office/officeart/2008/layout/LinedList"/>
    <dgm:cxn modelId="{AE765812-570E-459C-9EF8-71FEABFBB220}" type="presParOf" srcId="{CE6062B3-5BB3-42F9-98F9-8477BC066B00}" destId="{339EB6F9-B51A-42AD-BD05-A48B3E4C82E9}" srcOrd="9" destOrd="0" presId="urn:microsoft.com/office/officeart/2008/layout/LinedList"/>
    <dgm:cxn modelId="{B3E1478E-DC73-4EEF-8DDC-3BB6FBC39071}" type="presParOf" srcId="{339EB6F9-B51A-42AD-BD05-A48B3E4C82E9}" destId="{E9B310C6-CB4C-4E3E-B1F6-4DDF41EAF5DE}" srcOrd="0" destOrd="0" presId="urn:microsoft.com/office/officeart/2008/layout/LinedList"/>
    <dgm:cxn modelId="{B939AAB3-3287-4834-A707-3CF81BEF6D14}" type="presParOf" srcId="{339EB6F9-B51A-42AD-BD05-A48B3E4C82E9}" destId="{E4474B69-F1F9-49E4-AFA8-8DACED03CE85}" srcOrd="1" destOrd="0" presId="urn:microsoft.com/office/officeart/2008/layout/LinedList"/>
    <dgm:cxn modelId="{D9B8E836-967F-4240-9F79-27625EB1C99C}" type="presParOf" srcId="{CE6062B3-5BB3-42F9-98F9-8477BC066B00}" destId="{AE0DC1F5-1630-463D-A428-5F24608858E8}" srcOrd="10" destOrd="0" presId="urn:microsoft.com/office/officeart/2008/layout/LinedList"/>
    <dgm:cxn modelId="{56B946C0-ABAA-4F10-B415-DF62D52D0031}" type="presParOf" srcId="{CE6062B3-5BB3-42F9-98F9-8477BC066B00}" destId="{F3FA1FEB-218C-48C6-B384-011AAB379093}" srcOrd="11" destOrd="0" presId="urn:microsoft.com/office/officeart/2008/layout/LinedList"/>
    <dgm:cxn modelId="{48E3EE29-5E72-4C0A-8744-1BC746043A0E}" type="presParOf" srcId="{F3FA1FEB-218C-48C6-B384-011AAB379093}" destId="{BBF0E590-0CD7-419E-A347-8D0F5BC6FC54}" srcOrd="0" destOrd="0" presId="urn:microsoft.com/office/officeart/2008/layout/LinedList"/>
    <dgm:cxn modelId="{09E5C39D-02DA-49A0-989B-CD1AE8E7B0F2}" type="presParOf" srcId="{F3FA1FEB-218C-48C6-B384-011AAB379093}" destId="{F9F0DCA2-8B8E-43DB-8EDD-7234F8DD4E9C}" srcOrd="1" destOrd="0" presId="urn:microsoft.com/office/officeart/2008/layout/LinedList"/>
  </dgm:cxnLst>
  <dgm:bg/>
  <dgm:whole>
    <a:effectLst/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DB8713F-C18B-472F-97FA-80FDAC8EDB36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First Name</a:t>
          </a:r>
        </a:p>
      </dgm:t>
    </dgm:pt>
    <dgm:pt modelId="{B722E724-967A-4267-89CF-86FCEA710102}" type="parTrans" cxnId="{70E9A1C3-D7E3-4722-8299-991D9C5FCA80}">
      <dgm:prSet/>
      <dgm:spPr/>
    </dgm:pt>
    <dgm:pt modelId="{FA5E0ECD-7E80-4A87-9F8E-E08161F23FA3}" type="sibTrans" cxnId="{70E9A1C3-D7E3-4722-8299-991D9C5FCA80}">
      <dgm:prSet/>
      <dgm:spPr/>
    </dgm:pt>
    <dgm:pt modelId="{071A6C14-1255-4F81-B9BA-CCD608A335D6}">
      <dgm:prSet phldr="0"/>
      <dgm:spPr/>
      <dgm:t>
        <a:bodyPr/>
        <a:lstStyle/>
        <a:p>
          <a:pPr rtl="0"/>
          <a:r>
            <a:rPr lang="en-US" b="1" i="0" u="none" strike="noStrike" cap="none" baseline="0" noProof="0" dirty="0">
              <a:latin typeface="Century Gothic"/>
            </a:rPr>
            <a:t>Instructor ID</a:t>
          </a:r>
          <a:endParaRPr lang="en-US" b="0" i="0" u="none" strike="noStrike" cap="none" baseline="0" noProof="0" dirty="0">
            <a:latin typeface="Century Gothic"/>
          </a:endParaRPr>
        </a:p>
      </dgm:t>
    </dgm:pt>
    <dgm:pt modelId="{6C96B9D4-8F6D-48B8-947F-B072139AF36F}" type="parTrans" cxnId="{8709220F-7962-4960-BA01-F6AF6DD2CF8D}">
      <dgm:prSet/>
      <dgm:spPr/>
    </dgm:pt>
    <dgm:pt modelId="{1D12A088-D90A-4E79-B6F6-78A8EE15396F}" type="sibTrans" cxnId="{8709220F-7962-4960-BA01-F6AF6DD2CF8D}">
      <dgm:prSet/>
      <dgm:spPr/>
    </dgm:pt>
    <dgm:pt modelId="{63FCEF0B-B802-4C6C-80B1-C25A2BC880F3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Last Name</a:t>
          </a:r>
        </a:p>
      </dgm:t>
    </dgm:pt>
    <dgm:pt modelId="{4C65E4C8-0DC3-4677-8BEF-C8514AD45D6F}" type="parTrans" cxnId="{27D9C670-CB5E-43E0-B3ED-2E6C63FA1819}">
      <dgm:prSet/>
      <dgm:spPr/>
    </dgm:pt>
    <dgm:pt modelId="{619F1FB0-A30E-49E5-92E1-62206DE9EBAC}" type="sibTrans" cxnId="{27D9C670-CB5E-43E0-B3ED-2E6C63FA1819}">
      <dgm:prSet/>
      <dgm:spPr/>
    </dgm:pt>
    <dgm:pt modelId="{B29D6681-9A59-44FC-826D-D19283787A17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Specialization</a:t>
          </a:r>
        </a:p>
      </dgm:t>
    </dgm:pt>
    <dgm:pt modelId="{02D5829C-BCAD-4260-AF7C-FFBAE7559656}" type="parTrans" cxnId="{821E1804-2116-4FEB-B836-CD51B6B4ED6B}">
      <dgm:prSet/>
      <dgm:spPr/>
    </dgm:pt>
    <dgm:pt modelId="{87B40993-D651-48BE-B863-E6737FAC7CDE}" type="sibTrans" cxnId="{821E1804-2116-4FEB-B836-CD51B6B4ED6B}">
      <dgm:prSet/>
      <dgm:spPr/>
    </dgm:pt>
    <dgm:pt modelId="{CE6062B3-5BB3-42F9-98F9-8477BC066B00}" type="pres">
      <dgm:prSet presAssocID="{D4503D04-C97E-4622-AE07-D0307CB3B4CA}" presName="vert0" presStyleCnt="0">
        <dgm:presLayoutVars>
          <dgm:dir/>
          <dgm:animOne val="branch"/>
          <dgm:animLvl val="lvl"/>
        </dgm:presLayoutVars>
      </dgm:prSet>
      <dgm:spPr/>
    </dgm:pt>
    <dgm:pt modelId="{9C3D129B-41BD-416D-840B-BEDCE4048A9D}" type="pres">
      <dgm:prSet presAssocID="{071A6C14-1255-4F81-B9BA-CCD608A335D6}" presName="thickLine" presStyleLbl="alignNode1" presStyleIdx="0" presStyleCnt="4"/>
      <dgm:spPr/>
    </dgm:pt>
    <dgm:pt modelId="{9918F0A1-E944-4746-B2BC-26C721E63A4E}" type="pres">
      <dgm:prSet presAssocID="{071A6C14-1255-4F81-B9BA-CCD608A335D6}" presName="horz1" presStyleCnt="0"/>
      <dgm:spPr/>
    </dgm:pt>
    <dgm:pt modelId="{11DD8C6E-B0B6-4073-B79C-224B2B1FE6FA}" type="pres">
      <dgm:prSet presAssocID="{071A6C14-1255-4F81-B9BA-CCD608A335D6}" presName="tx1" presStyleLbl="revTx" presStyleIdx="0" presStyleCnt="4"/>
      <dgm:spPr/>
    </dgm:pt>
    <dgm:pt modelId="{C7258DBA-4C1D-49C5-A8AF-BEC5B9D30EB8}" type="pres">
      <dgm:prSet presAssocID="{071A6C14-1255-4F81-B9BA-CCD608A335D6}" presName="vert1" presStyleCnt="0"/>
      <dgm:spPr/>
    </dgm:pt>
    <dgm:pt modelId="{AE0DC1F5-1630-463D-A428-5F24608858E8}" type="pres">
      <dgm:prSet presAssocID="{BDB8713F-C18B-472F-97FA-80FDAC8EDB36}" presName="thickLine" presStyleLbl="alignNode1" presStyleIdx="1" presStyleCnt="4"/>
      <dgm:spPr/>
    </dgm:pt>
    <dgm:pt modelId="{F3FA1FEB-218C-48C6-B384-011AAB379093}" type="pres">
      <dgm:prSet presAssocID="{BDB8713F-C18B-472F-97FA-80FDAC8EDB36}" presName="horz1" presStyleCnt="0"/>
      <dgm:spPr/>
    </dgm:pt>
    <dgm:pt modelId="{BBF0E590-0CD7-419E-A347-8D0F5BC6FC54}" type="pres">
      <dgm:prSet presAssocID="{BDB8713F-C18B-472F-97FA-80FDAC8EDB36}" presName="tx1" presStyleLbl="revTx" presStyleIdx="1" presStyleCnt="4"/>
      <dgm:spPr/>
    </dgm:pt>
    <dgm:pt modelId="{F9F0DCA2-8B8E-43DB-8EDD-7234F8DD4E9C}" type="pres">
      <dgm:prSet presAssocID="{BDB8713F-C18B-472F-97FA-80FDAC8EDB36}" presName="vert1" presStyleCnt="0"/>
      <dgm:spPr/>
    </dgm:pt>
    <dgm:pt modelId="{36720174-0CE5-4A7E-AC3C-39B10D5ADCD6}" type="pres">
      <dgm:prSet presAssocID="{63FCEF0B-B802-4C6C-80B1-C25A2BC880F3}" presName="thickLine" presStyleLbl="alignNode1" presStyleIdx="2" presStyleCnt="4"/>
      <dgm:spPr/>
    </dgm:pt>
    <dgm:pt modelId="{64CF319F-EA1C-4549-9DEC-B10C0544A6C5}" type="pres">
      <dgm:prSet presAssocID="{63FCEF0B-B802-4C6C-80B1-C25A2BC880F3}" presName="horz1" presStyleCnt="0"/>
      <dgm:spPr/>
    </dgm:pt>
    <dgm:pt modelId="{078DD6AC-5135-45C3-884D-7D9CE334D0BD}" type="pres">
      <dgm:prSet presAssocID="{63FCEF0B-B802-4C6C-80B1-C25A2BC880F3}" presName="tx1" presStyleLbl="revTx" presStyleIdx="2" presStyleCnt="4"/>
      <dgm:spPr/>
    </dgm:pt>
    <dgm:pt modelId="{6CB7A5D2-6B4B-46DD-B001-6D4D0F6A0912}" type="pres">
      <dgm:prSet presAssocID="{63FCEF0B-B802-4C6C-80B1-C25A2BC880F3}" presName="vert1" presStyleCnt="0"/>
      <dgm:spPr/>
    </dgm:pt>
    <dgm:pt modelId="{D1729014-3B96-4FC8-B026-827A9FEDF34C}" type="pres">
      <dgm:prSet presAssocID="{B29D6681-9A59-44FC-826D-D19283787A17}" presName="thickLine" presStyleLbl="alignNode1" presStyleIdx="3" presStyleCnt="4"/>
      <dgm:spPr/>
    </dgm:pt>
    <dgm:pt modelId="{A7822F3A-F500-4BB6-93D6-1A18553670A0}" type="pres">
      <dgm:prSet presAssocID="{B29D6681-9A59-44FC-826D-D19283787A17}" presName="horz1" presStyleCnt="0"/>
      <dgm:spPr/>
    </dgm:pt>
    <dgm:pt modelId="{FC59F509-73E6-44ED-A8FA-5B4484C4B381}" type="pres">
      <dgm:prSet presAssocID="{B29D6681-9A59-44FC-826D-D19283787A17}" presName="tx1" presStyleLbl="revTx" presStyleIdx="3" presStyleCnt="4"/>
      <dgm:spPr/>
    </dgm:pt>
    <dgm:pt modelId="{280C12AB-36CF-4785-8645-356AB8832F1E}" type="pres">
      <dgm:prSet presAssocID="{B29D6681-9A59-44FC-826D-D19283787A17}" presName="vert1" presStyleCnt="0"/>
      <dgm:spPr/>
    </dgm:pt>
  </dgm:ptLst>
  <dgm:cxnLst>
    <dgm:cxn modelId="{821E1804-2116-4FEB-B836-CD51B6B4ED6B}" srcId="{D4503D04-C97E-4622-AE07-D0307CB3B4CA}" destId="{B29D6681-9A59-44FC-826D-D19283787A17}" srcOrd="3" destOrd="0" parTransId="{02D5829C-BCAD-4260-AF7C-FFBAE7559656}" sibTransId="{87B40993-D651-48BE-B863-E6737FAC7CDE}"/>
    <dgm:cxn modelId="{8709220F-7962-4960-BA01-F6AF6DD2CF8D}" srcId="{D4503D04-C97E-4622-AE07-D0307CB3B4CA}" destId="{071A6C14-1255-4F81-B9BA-CCD608A335D6}" srcOrd="0" destOrd="0" parTransId="{6C96B9D4-8F6D-48B8-947F-B072139AF36F}" sibTransId="{1D12A088-D90A-4E79-B6F6-78A8EE15396F}"/>
    <dgm:cxn modelId="{1E4A8915-AC58-452F-8A30-4D3D0B233FD7}" type="presOf" srcId="{071A6C14-1255-4F81-B9BA-CCD608A335D6}" destId="{11DD8C6E-B0B6-4073-B79C-224B2B1FE6FA}" srcOrd="0" destOrd="0" presId="urn:microsoft.com/office/officeart/2008/layout/LinedList"/>
    <dgm:cxn modelId="{2C71C139-09C8-46C9-AE1D-116D733B13C0}" type="presOf" srcId="{BDB8713F-C18B-472F-97FA-80FDAC8EDB36}" destId="{BBF0E590-0CD7-419E-A347-8D0F5BC6FC54}" srcOrd="0" destOrd="0" presId="urn:microsoft.com/office/officeart/2008/layout/LinedList"/>
    <dgm:cxn modelId="{27D9C670-CB5E-43E0-B3ED-2E6C63FA1819}" srcId="{D4503D04-C97E-4622-AE07-D0307CB3B4CA}" destId="{63FCEF0B-B802-4C6C-80B1-C25A2BC880F3}" srcOrd="2" destOrd="0" parTransId="{4C65E4C8-0DC3-4677-8BEF-C8514AD45D6F}" sibTransId="{619F1FB0-A30E-49E5-92E1-62206DE9EBAC}"/>
    <dgm:cxn modelId="{2AB95EC3-62F1-4925-B53F-85BB5DB00C28}" type="presOf" srcId="{D4503D04-C97E-4622-AE07-D0307CB3B4CA}" destId="{CE6062B3-5BB3-42F9-98F9-8477BC066B00}" srcOrd="0" destOrd="0" presId="urn:microsoft.com/office/officeart/2008/layout/LinedList"/>
    <dgm:cxn modelId="{70E9A1C3-D7E3-4722-8299-991D9C5FCA80}" srcId="{D4503D04-C97E-4622-AE07-D0307CB3B4CA}" destId="{BDB8713F-C18B-472F-97FA-80FDAC8EDB36}" srcOrd="1" destOrd="0" parTransId="{B722E724-967A-4267-89CF-86FCEA710102}" sibTransId="{FA5E0ECD-7E80-4A87-9F8E-E08161F23FA3}"/>
    <dgm:cxn modelId="{566ECDF9-8F7C-412D-896D-05CE18ACF8D2}" type="presOf" srcId="{63FCEF0B-B802-4C6C-80B1-C25A2BC880F3}" destId="{078DD6AC-5135-45C3-884D-7D9CE334D0BD}" srcOrd="0" destOrd="0" presId="urn:microsoft.com/office/officeart/2008/layout/LinedList"/>
    <dgm:cxn modelId="{29AF2EFD-4211-41AA-B447-4E952B60214E}" type="presOf" srcId="{B29D6681-9A59-44FC-826D-D19283787A17}" destId="{FC59F509-73E6-44ED-A8FA-5B4484C4B381}" srcOrd="0" destOrd="0" presId="urn:microsoft.com/office/officeart/2008/layout/LinedList"/>
    <dgm:cxn modelId="{A7CFFC3B-135B-465E-9321-ADEB6F66786F}" type="presParOf" srcId="{CE6062B3-5BB3-42F9-98F9-8477BC066B00}" destId="{9C3D129B-41BD-416D-840B-BEDCE4048A9D}" srcOrd="0" destOrd="0" presId="urn:microsoft.com/office/officeart/2008/layout/LinedList"/>
    <dgm:cxn modelId="{9E115EFB-A593-4770-932D-EFA9BE7E9940}" type="presParOf" srcId="{CE6062B3-5BB3-42F9-98F9-8477BC066B00}" destId="{9918F0A1-E944-4746-B2BC-26C721E63A4E}" srcOrd="1" destOrd="0" presId="urn:microsoft.com/office/officeart/2008/layout/LinedList"/>
    <dgm:cxn modelId="{9008C683-EB2B-4ADE-8F59-2AEBAAE78DA7}" type="presParOf" srcId="{9918F0A1-E944-4746-B2BC-26C721E63A4E}" destId="{11DD8C6E-B0B6-4073-B79C-224B2B1FE6FA}" srcOrd="0" destOrd="0" presId="urn:microsoft.com/office/officeart/2008/layout/LinedList"/>
    <dgm:cxn modelId="{F2C3D083-2635-4BCA-89C7-4665451EDFB0}" type="presParOf" srcId="{9918F0A1-E944-4746-B2BC-26C721E63A4E}" destId="{C7258DBA-4C1D-49C5-A8AF-BEC5B9D30EB8}" srcOrd="1" destOrd="0" presId="urn:microsoft.com/office/officeart/2008/layout/LinedList"/>
    <dgm:cxn modelId="{6422F3C0-B7A7-4095-B750-49C40EDB5CEF}" type="presParOf" srcId="{CE6062B3-5BB3-42F9-98F9-8477BC066B00}" destId="{AE0DC1F5-1630-463D-A428-5F24608858E8}" srcOrd="2" destOrd="0" presId="urn:microsoft.com/office/officeart/2008/layout/LinedList"/>
    <dgm:cxn modelId="{9E9BBF45-95A4-41CA-B4CD-78B512CE47A6}" type="presParOf" srcId="{CE6062B3-5BB3-42F9-98F9-8477BC066B00}" destId="{F3FA1FEB-218C-48C6-B384-011AAB379093}" srcOrd="3" destOrd="0" presId="urn:microsoft.com/office/officeart/2008/layout/LinedList"/>
    <dgm:cxn modelId="{1BF073A3-EDF3-4F89-9ECC-0205993E179B}" type="presParOf" srcId="{F3FA1FEB-218C-48C6-B384-011AAB379093}" destId="{BBF0E590-0CD7-419E-A347-8D0F5BC6FC54}" srcOrd="0" destOrd="0" presId="urn:microsoft.com/office/officeart/2008/layout/LinedList"/>
    <dgm:cxn modelId="{D7AEB383-7F00-472E-8FF1-533B89CE1D68}" type="presParOf" srcId="{F3FA1FEB-218C-48C6-B384-011AAB379093}" destId="{F9F0DCA2-8B8E-43DB-8EDD-7234F8DD4E9C}" srcOrd="1" destOrd="0" presId="urn:microsoft.com/office/officeart/2008/layout/LinedList"/>
    <dgm:cxn modelId="{155EF049-D3E6-4C51-B2A1-A453153C226B}" type="presParOf" srcId="{CE6062B3-5BB3-42F9-98F9-8477BC066B00}" destId="{36720174-0CE5-4A7E-AC3C-39B10D5ADCD6}" srcOrd="4" destOrd="0" presId="urn:microsoft.com/office/officeart/2008/layout/LinedList"/>
    <dgm:cxn modelId="{9E07C5D5-CEF0-4A03-AD13-5C40F935867E}" type="presParOf" srcId="{CE6062B3-5BB3-42F9-98F9-8477BC066B00}" destId="{64CF319F-EA1C-4549-9DEC-B10C0544A6C5}" srcOrd="5" destOrd="0" presId="urn:microsoft.com/office/officeart/2008/layout/LinedList"/>
    <dgm:cxn modelId="{1D905D09-5820-4CFD-AA79-2518B2008DA5}" type="presParOf" srcId="{64CF319F-EA1C-4549-9DEC-B10C0544A6C5}" destId="{078DD6AC-5135-45C3-884D-7D9CE334D0BD}" srcOrd="0" destOrd="0" presId="urn:microsoft.com/office/officeart/2008/layout/LinedList"/>
    <dgm:cxn modelId="{FC82CB73-C2DA-4A8F-9035-9449354A2E3B}" type="presParOf" srcId="{64CF319F-EA1C-4549-9DEC-B10C0544A6C5}" destId="{6CB7A5D2-6B4B-46DD-B001-6D4D0F6A0912}" srcOrd="1" destOrd="0" presId="urn:microsoft.com/office/officeart/2008/layout/LinedList"/>
    <dgm:cxn modelId="{A5C6CA1A-2A4A-4307-B9FA-48C0A865ADD8}" type="presParOf" srcId="{CE6062B3-5BB3-42F9-98F9-8477BC066B00}" destId="{D1729014-3B96-4FC8-B026-827A9FEDF34C}" srcOrd="6" destOrd="0" presId="urn:microsoft.com/office/officeart/2008/layout/LinedList"/>
    <dgm:cxn modelId="{4108C9C6-BB7B-49C6-B389-7AA3E8BD7DF4}" type="presParOf" srcId="{CE6062B3-5BB3-42F9-98F9-8477BC066B00}" destId="{A7822F3A-F500-4BB6-93D6-1A18553670A0}" srcOrd="7" destOrd="0" presId="urn:microsoft.com/office/officeart/2008/layout/LinedList"/>
    <dgm:cxn modelId="{D84E4D87-0853-4C2E-A6F3-1834583E4B62}" type="presParOf" srcId="{A7822F3A-F500-4BB6-93D6-1A18553670A0}" destId="{FC59F509-73E6-44ED-A8FA-5B4484C4B381}" srcOrd="0" destOrd="0" presId="urn:microsoft.com/office/officeart/2008/layout/LinedList"/>
    <dgm:cxn modelId="{5617DFBF-60FC-4A79-A35B-20BC764034C9}" type="presParOf" srcId="{A7822F3A-F500-4BB6-93D6-1A18553670A0}" destId="{280C12AB-36CF-4785-8645-356AB8832F1E}" srcOrd="1" destOrd="0" presId="urn:microsoft.com/office/officeart/2008/layout/LinedList"/>
  </dgm:cxnLst>
  <dgm:bg/>
  <dgm:whole>
    <a:effectLst/>
  </dgm:whole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76571-281B-450D-B30B-413B5CE2FBFD}">
      <dsp:nvSpPr>
        <dsp:cNvPr id="0" name=""/>
        <dsp:cNvSpPr/>
      </dsp:nvSpPr>
      <dsp:spPr>
        <a:xfrm>
          <a:off x="0" y="1525"/>
          <a:ext cx="471646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B151C9-E2A0-4C8A-8081-B1F932D2A563}">
      <dsp:nvSpPr>
        <dsp:cNvPr id="0" name=""/>
        <dsp:cNvSpPr/>
      </dsp:nvSpPr>
      <dsp:spPr>
        <a:xfrm>
          <a:off x="0" y="1525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School</a:t>
          </a:r>
          <a:endParaRPr lang="en-US" sz="2400" kern="1200"/>
        </a:p>
      </dsp:txBody>
      <dsp:txXfrm>
        <a:off x="0" y="1525"/>
        <a:ext cx="4716462" cy="520191"/>
      </dsp:txXfrm>
    </dsp:sp>
    <dsp:sp modelId="{3077A8C7-7B30-4E62-9FBD-AC5ED6BB0D28}">
      <dsp:nvSpPr>
        <dsp:cNvPr id="0" name=""/>
        <dsp:cNvSpPr/>
      </dsp:nvSpPr>
      <dsp:spPr>
        <a:xfrm>
          <a:off x="0" y="521717"/>
          <a:ext cx="471646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C47B33-6D3D-482C-8BE6-7BC3EB28F2F0}">
      <dsp:nvSpPr>
        <dsp:cNvPr id="0" name=""/>
        <dsp:cNvSpPr/>
      </dsp:nvSpPr>
      <dsp:spPr>
        <a:xfrm>
          <a:off x="0" y="521717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Student</a:t>
          </a:r>
        </a:p>
      </dsp:txBody>
      <dsp:txXfrm>
        <a:off x="0" y="521717"/>
        <a:ext cx="4716462" cy="520191"/>
      </dsp:txXfrm>
    </dsp:sp>
    <dsp:sp modelId="{4C49DE93-5EBF-4902-826D-6A29371D9507}">
      <dsp:nvSpPr>
        <dsp:cNvPr id="0" name=""/>
        <dsp:cNvSpPr/>
      </dsp:nvSpPr>
      <dsp:spPr>
        <a:xfrm>
          <a:off x="0" y="1041908"/>
          <a:ext cx="471646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44FDF0-EF8A-49C8-A2EB-0ABE8ED095CB}">
      <dsp:nvSpPr>
        <dsp:cNvPr id="0" name=""/>
        <dsp:cNvSpPr/>
      </dsp:nvSpPr>
      <dsp:spPr>
        <a:xfrm>
          <a:off x="0" y="1041908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Course</a:t>
          </a:r>
        </a:p>
      </dsp:txBody>
      <dsp:txXfrm>
        <a:off x="0" y="1041908"/>
        <a:ext cx="4716462" cy="520191"/>
      </dsp:txXfrm>
    </dsp:sp>
    <dsp:sp modelId="{8400FB7A-3A78-45B6-B7FB-A43C64C7CA7D}">
      <dsp:nvSpPr>
        <dsp:cNvPr id="0" name=""/>
        <dsp:cNvSpPr/>
      </dsp:nvSpPr>
      <dsp:spPr>
        <a:xfrm>
          <a:off x="0" y="1562100"/>
          <a:ext cx="471646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8905DC-4316-40D7-9FE7-8381D63B6572}">
      <dsp:nvSpPr>
        <dsp:cNvPr id="0" name=""/>
        <dsp:cNvSpPr/>
      </dsp:nvSpPr>
      <dsp:spPr>
        <a:xfrm>
          <a:off x="0" y="1562100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Finance</a:t>
          </a:r>
        </a:p>
      </dsp:txBody>
      <dsp:txXfrm>
        <a:off x="0" y="1562100"/>
        <a:ext cx="4716462" cy="520191"/>
      </dsp:txXfrm>
    </dsp:sp>
    <dsp:sp modelId="{A6E3CA9A-0352-4FE5-9E43-CD4A1F82825C}">
      <dsp:nvSpPr>
        <dsp:cNvPr id="0" name=""/>
        <dsp:cNvSpPr/>
      </dsp:nvSpPr>
      <dsp:spPr>
        <a:xfrm>
          <a:off x="0" y="2082292"/>
          <a:ext cx="471646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456D3-CFCF-4701-A352-73237017C68C}">
      <dsp:nvSpPr>
        <dsp:cNvPr id="0" name=""/>
        <dsp:cNvSpPr/>
      </dsp:nvSpPr>
      <dsp:spPr>
        <a:xfrm>
          <a:off x="0" y="2082292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Grades</a:t>
          </a:r>
        </a:p>
      </dsp:txBody>
      <dsp:txXfrm>
        <a:off x="0" y="2082292"/>
        <a:ext cx="4716462" cy="520191"/>
      </dsp:txXfrm>
    </dsp:sp>
    <dsp:sp modelId="{6E8B46AE-6BD6-4565-B7B7-91C42B9C73F9}">
      <dsp:nvSpPr>
        <dsp:cNvPr id="0" name=""/>
        <dsp:cNvSpPr/>
      </dsp:nvSpPr>
      <dsp:spPr>
        <a:xfrm>
          <a:off x="0" y="2602483"/>
          <a:ext cx="4716462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ABA6E0-1D27-4596-97EB-8307D4570830}">
      <dsp:nvSpPr>
        <dsp:cNvPr id="0" name=""/>
        <dsp:cNvSpPr/>
      </dsp:nvSpPr>
      <dsp:spPr>
        <a:xfrm>
          <a:off x="0" y="2602483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entury Gothic" panose="020B0502020202020204"/>
            </a:rPr>
            <a:t>Instructor</a:t>
          </a:r>
        </a:p>
      </dsp:txBody>
      <dsp:txXfrm>
        <a:off x="0" y="2602483"/>
        <a:ext cx="4716462" cy="5201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CCB10-D110-4CF4-9E94-AA634367BF4E}">
      <dsp:nvSpPr>
        <dsp:cNvPr id="0" name=""/>
        <dsp:cNvSpPr/>
      </dsp:nvSpPr>
      <dsp:spPr>
        <a:xfrm>
          <a:off x="0" y="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823780-C1C8-49BD-ABDF-DF8EA935F087}">
      <dsp:nvSpPr>
        <dsp:cNvPr id="0" name=""/>
        <dsp:cNvSpPr/>
      </dsp:nvSpPr>
      <dsp:spPr>
        <a:xfrm>
          <a:off x="0" y="0"/>
          <a:ext cx="4716462" cy="39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u="none" strike="noStrike" kern="1200" cap="none" baseline="0" noProof="0" dirty="0">
              <a:latin typeface="Century Gothic"/>
            </a:rPr>
            <a:t>Name</a:t>
          </a:r>
          <a:endParaRPr lang="en-US" sz="1800" b="0" kern="1200" dirty="0">
            <a:latin typeface="Century Gothic" panose="020B0502020202020204"/>
          </a:endParaRPr>
        </a:p>
      </dsp:txBody>
      <dsp:txXfrm>
        <a:off x="0" y="0"/>
        <a:ext cx="4716462" cy="390525"/>
      </dsp:txXfrm>
    </dsp:sp>
    <dsp:sp modelId="{1D444E21-E430-4DF6-A70C-54A74D55E472}">
      <dsp:nvSpPr>
        <dsp:cNvPr id="0" name=""/>
        <dsp:cNvSpPr/>
      </dsp:nvSpPr>
      <dsp:spPr>
        <a:xfrm>
          <a:off x="0" y="390525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559B5A-5CFD-42DF-B2EB-CA0F9F078FE0}">
      <dsp:nvSpPr>
        <dsp:cNvPr id="0" name=""/>
        <dsp:cNvSpPr/>
      </dsp:nvSpPr>
      <dsp:spPr>
        <a:xfrm>
          <a:off x="0" y="390525"/>
          <a:ext cx="4716462" cy="39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/>
            </a:rPr>
            <a:t>Phone no.</a:t>
          </a:r>
        </a:p>
      </dsp:txBody>
      <dsp:txXfrm>
        <a:off x="0" y="390525"/>
        <a:ext cx="4716462" cy="390525"/>
      </dsp:txXfrm>
    </dsp:sp>
    <dsp:sp modelId="{47F2E1AC-3F82-4A3C-BFB5-7542068613DB}">
      <dsp:nvSpPr>
        <dsp:cNvPr id="0" name=""/>
        <dsp:cNvSpPr/>
      </dsp:nvSpPr>
      <dsp:spPr>
        <a:xfrm>
          <a:off x="0" y="78105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FD9F81-264D-4092-9C75-1F5167D2F840}">
      <dsp:nvSpPr>
        <dsp:cNvPr id="0" name=""/>
        <dsp:cNvSpPr/>
      </dsp:nvSpPr>
      <dsp:spPr>
        <a:xfrm>
          <a:off x="0" y="781050"/>
          <a:ext cx="4716462" cy="39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/>
            </a:rPr>
            <a:t>DLI#</a:t>
          </a:r>
        </a:p>
      </dsp:txBody>
      <dsp:txXfrm>
        <a:off x="0" y="781050"/>
        <a:ext cx="4716462" cy="390525"/>
      </dsp:txXfrm>
    </dsp:sp>
    <dsp:sp modelId="{B37E92F3-57A2-4DF6-98F5-462F9E7755BD}">
      <dsp:nvSpPr>
        <dsp:cNvPr id="0" name=""/>
        <dsp:cNvSpPr/>
      </dsp:nvSpPr>
      <dsp:spPr>
        <a:xfrm>
          <a:off x="0" y="1171575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1D895B-28E6-48BE-BC38-8ECB3FBCC346}">
      <dsp:nvSpPr>
        <dsp:cNvPr id="0" name=""/>
        <dsp:cNvSpPr/>
      </dsp:nvSpPr>
      <dsp:spPr>
        <a:xfrm>
          <a:off x="0" y="1171575"/>
          <a:ext cx="4716462" cy="39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/>
            </a:rPr>
            <a:t>Street no.</a:t>
          </a:r>
        </a:p>
      </dsp:txBody>
      <dsp:txXfrm>
        <a:off x="0" y="1171575"/>
        <a:ext cx="4716462" cy="390525"/>
      </dsp:txXfrm>
    </dsp:sp>
    <dsp:sp modelId="{FAE77B32-8861-4641-916A-820C09A9C7E7}">
      <dsp:nvSpPr>
        <dsp:cNvPr id="0" name=""/>
        <dsp:cNvSpPr/>
      </dsp:nvSpPr>
      <dsp:spPr>
        <a:xfrm>
          <a:off x="0" y="156210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0D8283C-CE8A-47B5-87CF-23DD4A89F5D2}">
      <dsp:nvSpPr>
        <dsp:cNvPr id="0" name=""/>
        <dsp:cNvSpPr/>
      </dsp:nvSpPr>
      <dsp:spPr>
        <a:xfrm>
          <a:off x="0" y="1562100"/>
          <a:ext cx="4716462" cy="39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/>
            </a:rPr>
            <a:t>Street Name</a:t>
          </a:r>
        </a:p>
      </dsp:txBody>
      <dsp:txXfrm>
        <a:off x="0" y="1562100"/>
        <a:ext cx="4716462" cy="390525"/>
      </dsp:txXfrm>
    </dsp:sp>
    <dsp:sp modelId="{A9FEDE2D-B195-45F0-A56A-98E667F463AA}">
      <dsp:nvSpPr>
        <dsp:cNvPr id="0" name=""/>
        <dsp:cNvSpPr/>
      </dsp:nvSpPr>
      <dsp:spPr>
        <a:xfrm>
          <a:off x="0" y="1952625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7B9C84A-9319-457D-85B8-80733844C3A3}">
      <dsp:nvSpPr>
        <dsp:cNvPr id="0" name=""/>
        <dsp:cNvSpPr/>
      </dsp:nvSpPr>
      <dsp:spPr>
        <a:xfrm>
          <a:off x="0" y="1952625"/>
          <a:ext cx="4716462" cy="39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/>
            </a:rPr>
            <a:t>City</a:t>
          </a:r>
        </a:p>
      </dsp:txBody>
      <dsp:txXfrm>
        <a:off x="0" y="1952625"/>
        <a:ext cx="4716462" cy="390525"/>
      </dsp:txXfrm>
    </dsp:sp>
    <dsp:sp modelId="{5FAC1D5D-0E59-430C-A91F-EC5FE96DCF9E}">
      <dsp:nvSpPr>
        <dsp:cNvPr id="0" name=""/>
        <dsp:cNvSpPr/>
      </dsp:nvSpPr>
      <dsp:spPr>
        <a:xfrm>
          <a:off x="0" y="234315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93D7EC2-2DB7-4120-8D86-02EB23EAF4A5}">
      <dsp:nvSpPr>
        <dsp:cNvPr id="0" name=""/>
        <dsp:cNvSpPr/>
      </dsp:nvSpPr>
      <dsp:spPr>
        <a:xfrm>
          <a:off x="0" y="2343150"/>
          <a:ext cx="4716462" cy="39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/>
            </a:rPr>
            <a:t>Province</a:t>
          </a:r>
        </a:p>
      </dsp:txBody>
      <dsp:txXfrm>
        <a:off x="0" y="2343150"/>
        <a:ext cx="4716462" cy="390525"/>
      </dsp:txXfrm>
    </dsp:sp>
    <dsp:sp modelId="{AF9F79FD-70EA-4F61-BF52-3AB2C4938FE6}">
      <dsp:nvSpPr>
        <dsp:cNvPr id="0" name=""/>
        <dsp:cNvSpPr/>
      </dsp:nvSpPr>
      <dsp:spPr>
        <a:xfrm>
          <a:off x="0" y="2733675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D1F538-9556-44BB-AFA0-AD2A049FAEA2}">
      <dsp:nvSpPr>
        <dsp:cNvPr id="0" name=""/>
        <dsp:cNvSpPr/>
      </dsp:nvSpPr>
      <dsp:spPr>
        <a:xfrm>
          <a:off x="0" y="2733675"/>
          <a:ext cx="4716462" cy="39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entury Gothic" panose="020B0502020202020204"/>
            </a:rPr>
            <a:t>Postal Code</a:t>
          </a:r>
          <a:endParaRPr lang="en-US" sz="1800" b="1" kern="1200" dirty="0"/>
        </a:p>
      </dsp:txBody>
      <dsp:txXfrm>
        <a:off x="0" y="2733675"/>
        <a:ext cx="4716462" cy="3905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1D8CD-9BED-4DC4-B53B-D72D1C6A0C8C}">
      <dsp:nvSpPr>
        <dsp:cNvPr id="0" name=""/>
        <dsp:cNvSpPr/>
      </dsp:nvSpPr>
      <dsp:spPr>
        <a:xfrm>
          <a:off x="0" y="381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07E3F2A-EE7B-4BCE-9A11-4A0FE36E425E}">
      <dsp:nvSpPr>
        <dsp:cNvPr id="0" name=""/>
        <dsp:cNvSpPr/>
      </dsp:nvSpPr>
      <dsp:spPr>
        <a:xfrm>
          <a:off x="0" y="381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strike="noStrike" kern="1200" cap="none" baseline="0" noProof="0" dirty="0">
              <a:latin typeface="Century Gothic"/>
            </a:rPr>
            <a:t>Student ID</a:t>
          </a:r>
          <a:endParaRPr lang="en-US" sz="1400" kern="1200" dirty="0"/>
        </a:p>
      </dsp:txBody>
      <dsp:txXfrm>
        <a:off x="0" y="381"/>
        <a:ext cx="4716462" cy="312343"/>
      </dsp:txXfrm>
    </dsp:sp>
    <dsp:sp modelId="{B866425A-4461-4F7F-862A-681180C8FB83}">
      <dsp:nvSpPr>
        <dsp:cNvPr id="0" name=""/>
        <dsp:cNvSpPr/>
      </dsp:nvSpPr>
      <dsp:spPr>
        <a:xfrm>
          <a:off x="0" y="312725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A5927F-7193-47F1-A9F7-FA79FB691590}">
      <dsp:nvSpPr>
        <dsp:cNvPr id="0" name=""/>
        <dsp:cNvSpPr/>
      </dsp:nvSpPr>
      <dsp:spPr>
        <a:xfrm>
          <a:off x="0" y="312725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 panose="020B0502020202020204"/>
            </a:rPr>
            <a:t>First Name</a:t>
          </a:r>
        </a:p>
      </dsp:txBody>
      <dsp:txXfrm>
        <a:off x="0" y="312725"/>
        <a:ext cx="4716462" cy="312343"/>
      </dsp:txXfrm>
    </dsp:sp>
    <dsp:sp modelId="{A06D18E2-4EEB-4335-93BF-75FB6A8C1DF8}">
      <dsp:nvSpPr>
        <dsp:cNvPr id="0" name=""/>
        <dsp:cNvSpPr/>
      </dsp:nvSpPr>
      <dsp:spPr>
        <a:xfrm>
          <a:off x="0" y="625069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B73169-D78D-482D-BDD6-7DFEDF686902}">
      <dsp:nvSpPr>
        <dsp:cNvPr id="0" name=""/>
        <dsp:cNvSpPr/>
      </dsp:nvSpPr>
      <dsp:spPr>
        <a:xfrm>
          <a:off x="0" y="625069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 panose="020B0502020202020204"/>
            </a:rPr>
            <a:t>Last Name</a:t>
          </a:r>
        </a:p>
      </dsp:txBody>
      <dsp:txXfrm>
        <a:off x="0" y="625069"/>
        <a:ext cx="4716462" cy="312343"/>
      </dsp:txXfrm>
    </dsp:sp>
    <dsp:sp modelId="{DD8505F7-3787-4296-B51B-6B062405C5B6}">
      <dsp:nvSpPr>
        <dsp:cNvPr id="0" name=""/>
        <dsp:cNvSpPr/>
      </dsp:nvSpPr>
      <dsp:spPr>
        <a:xfrm>
          <a:off x="0" y="937412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437F44-F743-43EA-AAD5-6B85ADC7D2D4}">
      <dsp:nvSpPr>
        <dsp:cNvPr id="0" name=""/>
        <dsp:cNvSpPr/>
      </dsp:nvSpPr>
      <dsp:spPr>
        <a:xfrm>
          <a:off x="0" y="937412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 panose="020B0502020202020204"/>
            </a:rPr>
            <a:t>Phone no.</a:t>
          </a:r>
        </a:p>
      </dsp:txBody>
      <dsp:txXfrm>
        <a:off x="0" y="937412"/>
        <a:ext cx="4716462" cy="312343"/>
      </dsp:txXfrm>
    </dsp:sp>
    <dsp:sp modelId="{35620312-B179-41F5-84B4-BC8C1FFA5155}">
      <dsp:nvSpPr>
        <dsp:cNvPr id="0" name=""/>
        <dsp:cNvSpPr/>
      </dsp:nvSpPr>
      <dsp:spPr>
        <a:xfrm>
          <a:off x="0" y="1249756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CFF21C8-97EF-456F-8C6D-68D1D9623313}">
      <dsp:nvSpPr>
        <dsp:cNvPr id="0" name=""/>
        <dsp:cNvSpPr/>
      </dsp:nvSpPr>
      <dsp:spPr>
        <a:xfrm>
          <a:off x="0" y="1249756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 panose="020B0502020202020204"/>
            </a:rPr>
            <a:t>Email</a:t>
          </a:r>
        </a:p>
      </dsp:txBody>
      <dsp:txXfrm>
        <a:off x="0" y="1249756"/>
        <a:ext cx="4716462" cy="312343"/>
      </dsp:txXfrm>
    </dsp:sp>
    <dsp:sp modelId="{D6BB62F7-1E40-4598-A0D7-83750EF2BF4E}">
      <dsp:nvSpPr>
        <dsp:cNvPr id="0" name=""/>
        <dsp:cNvSpPr/>
      </dsp:nvSpPr>
      <dsp:spPr>
        <a:xfrm>
          <a:off x="0" y="156210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0FF245-4A99-432B-A3B6-48BCBEFECD8C}">
      <dsp:nvSpPr>
        <dsp:cNvPr id="0" name=""/>
        <dsp:cNvSpPr/>
      </dsp:nvSpPr>
      <dsp:spPr>
        <a:xfrm>
          <a:off x="0" y="1562100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 panose="020B0502020202020204"/>
            </a:rPr>
            <a:t>Street no.</a:t>
          </a:r>
        </a:p>
      </dsp:txBody>
      <dsp:txXfrm>
        <a:off x="0" y="1562100"/>
        <a:ext cx="4716462" cy="312343"/>
      </dsp:txXfrm>
    </dsp:sp>
    <dsp:sp modelId="{185EAD69-E550-4111-BADE-DA2BF5F45EED}">
      <dsp:nvSpPr>
        <dsp:cNvPr id="0" name=""/>
        <dsp:cNvSpPr/>
      </dsp:nvSpPr>
      <dsp:spPr>
        <a:xfrm>
          <a:off x="0" y="1874444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F046F5-29E9-449D-9C2D-EB74ED36E023}">
      <dsp:nvSpPr>
        <dsp:cNvPr id="0" name=""/>
        <dsp:cNvSpPr/>
      </dsp:nvSpPr>
      <dsp:spPr>
        <a:xfrm>
          <a:off x="0" y="1874444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 panose="020B0502020202020204"/>
            </a:rPr>
            <a:t>Street Name</a:t>
          </a:r>
        </a:p>
      </dsp:txBody>
      <dsp:txXfrm>
        <a:off x="0" y="1874444"/>
        <a:ext cx="4716462" cy="312343"/>
      </dsp:txXfrm>
    </dsp:sp>
    <dsp:sp modelId="{51DDD10E-39D5-4B9C-ACDF-1E47F678A187}">
      <dsp:nvSpPr>
        <dsp:cNvPr id="0" name=""/>
        <dsp:cNvSpPr/>
      </dsp:nvSpPr>
      <dsp:spPr>
        <a:xfrm>
          <a:off x="0" y="2186788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95D530-D154-469C-B656-7ABD2343817A}">
      <dsp:nvSpPr>
        <dsp:cNvPr id="0" name=""/>
        <dsp:cNvSpPr/>
      </dsp:nvSpPr>
      <dsp:spPr>
        <a:xfrm>
          <a:off x="0" y="2186788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 panose="020B0502020202020204"/>
            </a:rPr>
            <a:t>City</a:t>
          </a:r>
        </a:p>
      </dsp:txBody>
      <dsp:txXfrm>
        <a:off x="0" y="2186788"/>
        <a:ext cx="4716462" cy="312343"/>
      </dsp:txXfrm>
    </dsp:sp>
    <dsp:sp modelId="{4FF0372B-83AA-49D8-B8F3-CD88E69D118F}">
      <dsp:nvSpPr>
        <dsp:cNvPr id="0" name=""/>
        <dsp:cNvSpPr/>
      </dsp:nvSpPr>
      <dsp:spPr>
        <a:xfrm>
          <a:off x="0" y="2499131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5E6322A-4DCF-4BB4-BF65-B2D0F3BE1BAD}">
      <dsp:nvSpPr>
        <dsp:cNvPr id="0" name=""/>
        <dsp:cNvSpPr/>
      </dsp:nvSpPr>
      <dsp:spPr>
        <a:xfrm>
          <a:off x="0" y="2499131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 panose="020B0502020202020204"/>
            </a:rPr>
            <a:t>Province</a:t>
          </a:r>
        </a:p>
      </dsp:txBody>
      <dsp:txXfrm>
        <a:off x="0" y="2499131"/>
        <a:ext cx="4716462" cy="312343"/>
      </dsp:txXfrm>
    </dsp:sp>
    <dsp:sp modelId="{F41CCB10-D110-4CF4-9E94-AA634367BF4E}">
      <dsp:nvSpPr>
        <dsp:cNvPr id="0" name=""/>
        <dsp:cNvSpPr/>
      </dsp:nvSpPr>
      <dsp:spPr>
        <a:xfrm>
          <a:off x="0" y="2811475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823780-C1C8-49BD-ABDF-DF8EA935F087}">
      <dsp:nvSpPr>
        <dsp:cNvPr id="0" name=""/>
        <dsp:cNvSpPr/>
      </dsp:nvSpPr>
      <dsp:spPr>
        <a:xfrm>
          <a:off x="0" y="2811475"/>
          <a:ext cx="4716462" cy="31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entury Gothic" panose="020B0502020202020204"/>
            </a:rPr>
            <a:t>Postal Code</a:t>
          </a:r>
        </a:p>
      </dsp:txBody>
      <dsp:txXfrm>
        <a:off x="0" y="2811475"/>
        <a:ext cx="4716462" cy="3123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CCB10-D110-4CF4-9E94-AA634367BF4E}">
      <dsp:nvSpPr>
        <dsp:cNvPr id="0" name=""/>
        <dsp:cNvSpPr/>
      </dsp:nvSpPr>
      <dsp:spPr>
        <a:xfrm>
          <a:off x="0" y="381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823780-C1C8-49BD-ABDF-DF8EA935F087}">
      <dsp:nvSpPr>
        <dsp:cNvPr id="0" name=""/>
        <dsp:cNvSpPr/>
      </dsp:nvSpPr>
      <dsp:spPr>
        <a:xfrm>
          <a:off x="0" y="381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u="none" strike="noStrike" kern="1200" cap="none" baseline="0" noProof="0" dirty="0">
              <a:latin typeface="Century Gothic"/>
            </a:rPr>
            <a:t>Course</a:t>
          </a:r>
          <a:r>
            <a:rPr lang="en-US" sz="2900" b="1" kern="1200" dirty="0">
              <a:latin typeface="Century Gothic" panose="020B0502020202020204"/>
            </a:rPr>
            <a:t> ID</a:t>
          </a:r>
          <a:endParaRPr lang="en-US" sz="2900" b="0" kern="1200" dirty="0">
            <a:latin typeface="Century Gothic" panose="020B0502020202020204"/>
          </a:endParaRPr>
        </a:p>
      </dsp:txBody>
      <dsp:txXfrm>
        <a:off x="0" y="381"/>
        <a:ext cx="4716462" cy="624687"/>
      </dsp:txXfrm>
    </dsp:sp>
    <dsp:sp modelId="{985ACF19-221B-4800-B04E-7A9BC5203A76}">
      <dsp:nvSpPr>
        <dsp:cNvPr id="0" name=""/>
        <dsp:cNvSpPr/>
      </dsp:nvSpPr>
      <dsp:spPr>
        <a:xfrm>
          <a:off x="0" y="625069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354D495-A978-49E4-9760-9C55520B9071}">
      <dsp:nvSpPr>
        <dsp:cNvPr id="0" name=""/>
        <dsp:cNvSpPr/>
      </dsp:nvSpPr>
      <dsp:spPr>
        <a:xfrm>
          <a:off x="0" y="625069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entury Gothic" panose="020B0502020202020204"/>
            </a:rPr>
            <a:t>Course Name</a:t>
          </a:r>
          <a:endParaRPr lang="en-US" sz="2900" b="1" kern="1200" dirty="0"/>
        </a:p>
      </dsp:txBody>
      <dsp:txXfrm>
        <a:off x="0" y="625069"/>
        <a:ext cx="4716462" cy="624687"/>
      </dsp:txXfrm>
    </dsp:sp>
    <dsp:sp modelId="{AEEAB2DA-0149-4A36-8C6B-76F46A8FFA74}">
      <dsp:nvSpPr>
        <dsp:cNvPr id="0" name=""/>
        <dsp:cNvSpPr/>
      </dsp:nvSpPr>
      <dsp:spPr>
        <a:xfrm>
          <a:off x="0" y="1249756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17F554-E30B-4105-828E-39D844082C2B}">
      <dsp:nvSpPr>
        <dsp:cNvPr id="0" name=""/>
        <dsp:cNvSpPr/>
      </dsp:nvSpPr>
      <dsp:spPr>
        <a:xfrm>
          <a:off x="0" y="1249756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entury Gothic" panose="020B0502020202020204"/>
            </a:rPr>
            <a:t>Tution</a:t>
          </a:r>
        </a:p>
      </dsp:txBody>
      <dsp:txXfrm>
        <a:off x="0" y="1249756"/>
        <a:ext cx="4716462" cy="624687"/>
      </dsp:txXfrm>
    </dsp:sp>
    <dsp:sp modelId="{1B6348C2-6AE1-409D-B492-8A6AF23DAABC}">
      <dsp:nvSpPr>
        <dsp:cNvPr id="0" name=""/>
        <dsp:cNvSpPr/>
      </dsp:nvSpPr>
      <dsp:spPr>
        <a:xfrm>
          <a:off x="0" y="1874444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6228930-D0CD-4F13-85DA-2FD51F31D501}">
      <dsp:nvSpPr>
        <dsp:cNvPr id="0" name=""/>
        <dsp:cNvSpPr/>
      </dsp:nvSpPr>
      <dsp:spPr>
        <a:xfrm>
          <a:off x="0" y="1874444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entury Gothic" panose="020B0502020202020204"/>
            </a:rPr>
            <a:t>Length</a:t>
          </a:r>
        </a:p>
      </dsp:txBody>
      <dsp:txXfrm>
        <a:off x="0" y="1874444"/>
        <a:ext cx="4716462" cy="624687"/>
      </dsp:txXfrm>
    </dsp:sp>
    <dsp:sp modelId="{CC3FA274-12BC-4556-BB00-DB47A12ACC29}">
      <dsp:nvSpPr>
        <dsp:cNvPr id="0" name=""/>
        <dsp:cNvSpPr/>
      </dsp:nvSpPr>
      <dsp:spPr>
        <a:xfrm>
          <a:off x="0" y="2499131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B4F986-861B-4D82-A465-0E0D443CEB1E}">
      <dsp:nvSpPr>
        <dsp:cNvPr id="0" name=""/>
        <dsp:cNvSpPr/>
      </dsp:nvSpPr>
      <dsp:spPr>
        <a:xfrm>
          <a:off x="0" y="2499131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entury Gothic" panose="020B0502020202020204"/>
            </a:rPr>
            <a:t>COOP</a:t>
          </a:r>
        </a:p>
      </dsp:txBody>
      <dsp:txXfrm>
        <a:off x="0" y="2499131"/>
        <a:ext cx="4716462" cy="624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FA274-12BC-4556-BB00-DB47A12ACC29}">
      <dsp:nvSpPr>
        <dsp:cNvPr id="0" name=""/>
        <dsp:cNvSpPr/>
      </dsp:nvSpPr>
      <dsp:spPr>
        <a:xfrm>
          <a:off x="0" y="381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B4F986-861B-4D82-A465-0E0D443CEB1E}">
      <dsp:nvSpPr>
        <dsp:cNvPr id="0" name=""/>
        <dsp:cNvSpPr/>
      </dsp:nvSpPr>
      <dsp:spPr>
        <a:xfrm>
          <a:off x="0" y="381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0" u="none" strike="noStrike" kern="1200" cap="none" baseline="0" noProof="0" dirty="0">
              <a:latin typeface="Century Gothic"/>
            </a:rPr>
            <a:t>Payment</a:t>
          </a:r>
          <a:r>
            <a:rPr lang="en-US" sz="2900" b="1" kern="1200" dirty="0">
              <a:latin typeface="Century Gothic" panose="020B0502020202020204"/>
            </a:rPr>
            <a:t> Type</a:t>
          </a:r>
          <a:endParaRPr lang="en-US" sz="2900" b="0" kern="1200" dirty="0">
            <a:latin typeface="Century Gothic" panose="020B0502020202020204"/>
          </a:endParaRPr>
        </a:p>
      </dsp:txBody>
      <dsp:txXfrm>
        <a:off x="0" y="381"/>
        <a:ext cx="4716462" cy="624687"/>
      </dsp:txXfrm>
    </dsp:sp>
    <dsp:sp modelId="{AA05C26D-63F1-42E4-8375-A4E6F9626012}">
      <dsp:nvSpPr>
        <dsp:cNvPr id="0" name=""/>
        <dsp:cNvSpPr/>
      </dsp:nvSpPr>
      <dsp:spPr>
        <a:xfrm>
          <a:off x="0" y="625069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4921F4-DF69-4DD0-A771-5826B3E21F50}">
      <dsp:nvSpPr>
        <dsp:cNvPr id="0" name=""/>
        <dsp:cNvSpPr/>
      </dsp:nvSpPr>
      <dsp:spPr>
        <a:xfrm>
          <a:off x="0" y="625069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entury Gothic" panose="020B0502020202020204"/>
            </a:rPr>
            <a:t>Tution</a:t>
          </a:r>
        </a:p>
      </dsp:txBody>
      <dsp:txXfrm>
        <a:off x="0" y="625069"/>
        <a:ext cx="4716462" cy="624687"/>
      </dsp:txXfrm>
    </dsp:sp>
    <dsp:sp modelId="{E70D520D-6255-498E-A6E9-3C7D4DED9741}">
      <dsp:nvSpPr>
        <dsp:cNvPr id="0" name=""/>
        <dsp:cNvSpPr/>
      </dsp:nvSpPr>
      <dsp:spPr>
        <a:xfrm>
          <a:off x="0" y="1249756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1033709-2C88-4353-B855-C5269855E972}">
      <dsp:nvSpPr>
        <dsp:cNvPr id="0" name=""/>
        <dsp:cNvSpPr/>
      </dsp:nvSpPr>
      <dsp:spPr>
        <a:xfrm>
          <a:off x="0" y="1249756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entury Gothic" panose="020B0502020202020204"/>
            </a:rPr>
            <a:t>Late Fees</a:t>
          </a:r>
        </a:p>
      </dsp:txBody>
      <dsp:txXfrm>
        <a:off x="0" y="1249756"/>
        <a:ext cx="4716462" cy="624687"/>
      </dsp:txXfrm>
    </dsp:sp>
    <dsp:sp modelId="{8F890A2C-863F-4263-B7AB-4BBC6E63AEE4}">
      <dsp:nvSpPr>
        <dsp:cNvPr id="0" name=""/>
        <dsp:cNvSpPr/>
      </dsp:nvSpPr>
      <dsp:spPr>
        <a:xfrm>
          <a:off x="0" y="1874444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9867A4-1FE8-4373-9AEE-3427CEFF17B4}">
      <dsp:nvSpPr>
        <dsp:cNvPr id="0" name=""/>
        <dsp:cNvSpPr/>
      </dsp:nvSpPr>
      <dsp:spPr>
        <a:xfrm>
          <a:off x="0" y="1874444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entury Gothic" panose="020B0502020202020204"/>
            </a:rPr>
            <a:t>Sales</a:t>
          </a:r>
        </a:p>
      </dsp:txBody>
      <dsp:txXfrm>
        <a:off x="0" y="1874444"/>
        <a:ext cx="4716462" cy="624687"/>
      </dsp:txXfrm>
    </dsp:sp>
    <dsp:sp modelId="{38510895-F578-4E04-9A40-0DDEEB0F6C71}">
      <dsp:nvSpPr>
        <dsp:cNvPr id="0" name=""/>
        <dsp:cNvSpPr/>
      </dsp:nvSpPr>
      <dsp:spPr>
        <a:xfrm>
          <a:off x="0" y="2499131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5AC715-161E-4CA1-AE2D-F6B8648C3647}">
      <dsp:nvSpPr>
        <dsp:cNvPr id="0" name=""/>
        <dsp:cNvSpPr/>
      </dsp:nvSpPr>
      <dsp:spPr>
        <a:xfrm>
          <a:off x="0" y="2499131"/>
          <a:ext cx="4716462" cy="624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Century Gothic" panose="020B0502020202020204"/>
            </a:rPr>
            <a:t>Scholarship</a:t>
          </a:r>
        </a:p>
      </dsp:txBody>
      <dsp:txXfrm>
        <a:off x="0" y="2499131"/>
        <a:ext cx="4716462" cy="6246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10895-F578-4E04-9A40-0DDEEB0F6C71}">
      <dsp:nvSpPr>
        <dsp:cNvPr id="0" name=""/>
        <dsp:cNvSpPr/>
      </dsp:nvSpPr>
      <dsp:spPr>
        <a:xfrm>
          <a:off x="0" y="1525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85AC715-161E-4CA1-AE2D-F6B8648C3647}">
      <dsp:nvSpPr>
        <dsp:cNvPr id="0" name=""/>
        <dsp:cNvSpPr/>
      </dsp:nvSpPr>
      <dsp:spPr>
        <a:xfrm>
          <a:off x="0" y="1525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strike="noStrike" kern="1200" cap="none" baseline="0" noProof="0" dirty="0">
              <a:latin typeface="Century Gothic"/>
            </a:rPr>
            <a:t>Student</a:t>
          </a:r>
          <a:r>
            <a:rPr lang="en-US" sz="2400" b="1" kern="1200" dirty="0">
              <a:latin typeface="Century Gothic" panose="020B0502020202020204"/>
            </a:rPr>
            <a:t> ID</a:t>
          </a:r>
          <a:endParaRPr lang="en-US" sz="2400" b="0" kern="1200" dirty="0">
            <a:latin typeface="Century Gothic" panose="020B0502020202020204"/>
          </a:endParaRPr>
        </a:p>
      </dsp:txBody>
      <dsp:txXfrm>
        <a:off x="0" y="1525"/>
        <a:ext cx="4716462" cy="520191"/>
      </dsp:txXfrm>
    </dsp:sp>
    <dsp:sp modelId="{F4A8CD27-4257-4D52-A7A6-71AE395F5091}">
      <dsp:nvSpPr>
        <dsp:cNvPr id="0" name=""/>
        <dsp:cNvSpPr/>
      </dsp:nvSpPr>
      <dsp:spPr>
        <a:xfrm>
          <a:off x="0" y="521717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D1DA6C-AB12-484D-9FB5-C235B56B98C0}">
      <dsp:nvSpPr>
        <dsp:cNvPr id="0" name=""/>
        <dsp:cNvSpPr/>
      </dsp:nvSpPr>
      <dsp:spPr>
        <a:xfrm>
          <a:off x="0" y="521717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entury Gothic" panose="020B0502020202020204"/>
            </a:rPr>
            <a:t>Course ID</a:t>
          </a:r>
        </a:p>
      </dsp:txBody>
      <dsp:txXfrm>
        <a:off x="0" y="521717"/>
        <a:ext cx="4716462" cy="520191"/>
      </dsp:txXfrm>
    </dsp:sp>
    <dsp:sp modelId="{CFEA72F1-8CC5-4F87-86D6-44179D281727}">
      <dsp:nvSpPr>
        <dsp:cNvPr id="0" name=""/>
        <dsp:cNvSpPr/>
      </dsp:nvSpPr>
      <dsp:spPr>
        <a:xfrm>
          <a:off x="0" y="1041908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179BDB-08F3-4AB6-932B-BEE5B6A78BE7}">
      <dsp:nvSpPr>
        <dsp:cNvPr id="0" name=""/>
        <dsp:cNvSpPr/>
      </dsp:nvSpPr>
      <dsp:spPr>
        <a:xfrm>
          <a:off x="0" y="1041908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entury Gothic" panose="020B0502020202020204"/>
            </a:rPr>
            <a:t>Attendance</a:t>
          </a:r>
        </a:p>
      </dsp:txBody>
      <dsp:txXfrm>
        <a:off x="0" y="1041908"/>
        <a:ext cx="4716462" cy="520191"/>
      </dsp:txXfrm>
    </dsp:sp>
    <dsp:sp modelId="{244419E3-C671-4792-9114-3F18ECED1566}">
      <dsp:nvSpPr>
        <dsp:cNvPr id="0" name=""/>
        <dsp:cNvSpPr/>
      </dsp:nvSpPr>
      <dsp:spPr>
        <a:xfrm>
          <a:off x="0" y="156210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D62B41-C2AB-441C-9E18-7229C938FA5C}">
      <dsp:nvSpPr>
        <dsp:cNvPr id="0" name=""/>
        <dsp:cNvSpPr/>
      </dsp:nvSpPr>
      <dsp:spPr>
        <a:xfrm>
          <a:off x="0" y="1562100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entury Gothic" panose="020B0502020202020204"/>
            </a:rPr>
            <a:t>Quizes</a:t>
          </a:r>
        </a:p>
      </dsp:txBody>
      <dsp:txXfrm>
        <a:off x="0" y="1562100"/>
        <a:ext cx="4716462" cy="520191"/>
      </dsp:txXfrm>
    </dsp:sp>
    <dsp:sp modelId="{C980B1A6-8027-47D2-AB83-7F3B6F199713}">
      <dsp:nvSpPr>
        <dsp:cNvPr id="0" name=""/>
        <dsp:cNvSpPr/>
      </dsp:nvSpPr>
      <dsp:spPr>
        <a:xfrm>
          <a:off x="0" y="2082292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B310C6-CB4C-4E3E-B1F6-4DDF41EAF5DE}">
      <dsp:nvSpPr>
        <dsp:cNvPr id="0" name=""/>
        <dsp:cNvSpPr/>
      </dsp:nvSpPr>
      <dsp:spPr>
        <a:xfrm>
          <a:off x="0" y="2082292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entury Gothic" panose="020B0502020202020204"/>
            </a:rPr>
            <a:t>Project</a:t>
          </a:r>
        </a:p>
      </dsp:txBody>
      <dsp:txXfrm>
        <a:off x="0" y="2082292"/>
        <a:ext cx="4716462" cy="520191"/>
      </dsp:txXfrm>
    </dsp:sp>
    <dsp:sp modelId="{AE0DC1F5-1630-463D-A428-5F24608858E8}">
      <dsp:nvSpPr>
        <dsp:cNvPr id="0" name=""/>
        <dsp:cNvSpPr/>
      </dsp:nvSpPr>
      <dsp:spPr>
        <a:xfrm>
          <a:off x="0" y="2602483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F0E590-0CD7-419E-A347-8D0F5BC6FC54}">
      <dsp:nvSpPr>
        <dsp:cNvPr id="0" name=""/>
        <dsp:cNvSpPr/>
      </dsp:nvSpPr>
      <dsp:spPr>
        <a:xfrm>
          <a:off x="0" y="2602483"/>
          <a:ext cx="4716462" cy="5201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Century Gothic" panose="020B0502020202020204"/>
            </a:rPr>
            <a:t>Final Exam</a:t>
          </a:r>
        </a:p>
      </dsp:txBody>
      <dsp:txXfrm>
        <a:off x="0" y="2602483"/>
        <a:ext cx="4716462" cy="5201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D129B-41BD-416D-840B-BEDCE4048A9D}">
      <dsp:nvSpPr>
        <dsp:cNvPr id="0" name=""/>
        <dsp:cNvSpPr/>
      </dsp:nvSpPr>
      <dsp:spPr>
        <a:xfrm>
          <a:off x="0" y="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DD8C6E-B0B6-4073-B79C-224B2B1FE6FA}">
      <dsp:nvSpPr>
        <dsp:cNvPr id="0" name=""/>
        <dsp:cNvSpPr/>
      </dsp:nvSpPr>
      <dsp:spPr>
        <a:xfrm>
          <a:off x="0" y="0"/>
          <a:ext cx="4716462" cy="7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u="none" strike="noStrike" kern="1200" cap="none" baseline="0" noProof="0" dirty="0">
              <a:latin typeface="Century Gothic"/>
            </a:rPr>
            <a:t>Instructor ID</a:t>
          </a:r>
          <a:endParaRPr lang="en-US" sz="3600" b="0" i="0" u="none" strike="noStrike" kern="1200" cap="none" baseline="0" noProof="0" dirty="0">
            <a:latin typeface="Century Gothic"/>
          </a:endParaRPr>
        </a:p>
      </dsp:txBody>
      <dsp:txXfrm>
        <a:off x="0" y="0"/>
        <a:ext cx="4716462" cy="781050"/>
      </dsp:txXfrm>
    </dsp:sp>
    <dsp:sp modelId="{AE0DC1F5-1630-463D-A428-5F24608858E8}">
      <dsp:nvSpPr>
        <dsp:cNvPr id="0" name=""/>
        <dsp:cNvSpPr/>
      </dsp:nvSpPr>
      <dsp:spPr>
        <a:xfrm>
          <a:off x="0" y="78105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F0E590-0CD7-419E-A347-8D0F5BC6FC54}">
      <dsp:nvSpPr>
        <dsp:cNvPr id="0" name=""/>
        <dsp:cNvSpPr/>
      </dsp:nvSpPr>
      <dsp:spPr>
        <a:xfrm>
          <a:off x="0" y="781050"/>
          <a:ext cx="4716462" cy="7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Century Gothic" panose="020B0502020202020204"/>
            </a:rPr>
            <a:t>First Name</a:t>
          </a:r>
        </a:p>
      </dsp:txBody>
      <dsp:txXfrm>
        <a:off x="0" y="781050"/>
        <a:ext cx="4716462" cy="781050"/>
      </dsp:txXfrm>
    </dsp:sp>
    <dsp:sp modelId="{36720174-0CE5-4A7E-AC3C-39B10D5ADCD6}">
      <dsp:nvSpPr>
        <dsp:cNvPr id="0" name=""/>
        <dsp:cNvSpPr/>
      </dsp:nvSpPr>
      <dsp:spPr>
        <a:xfrm>
          <a:off x="0" y="156210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8DD6AC-5135-45C3-884D-7D9CE334D0BD}">
      <dsp:nvSpPr>
        <dsp:cNvPr id="0" name=""/>
        <dsp:cNvSpPr/>
      </dsp:nvSpPr>
      <dsp:spPr>
        <a:xfrm>
          <a:off x="0" y="1562100"/>
          <a:ext cx="4716462" cy="7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Century Gothic" panose="020B0502020202020204"/>
            </a:rPr>
            <a:t>Last Name</a:t>
          </a:r>
        </a:p>
      </dsp:txBody>
      <dsp:txXfrm>
        <a:off x="0" y="1562100"/>
        <a:ext cx="4716462" cy="781050"/>
      </dsp:txXfrm>
    </dsp:sp>
    <dsp:sp modelId="{D1729014-3B96-4FC8-B026-827A9FEDF34C}">
      <dsp:nvSpPr>
        <dsp:cNvPr id="0" name=""/>
        <dsp:cNvSpPr/>
      </dsp:nvSpPr>
      <dsp:spPr>
        <a:xfrm>
          <a:off x="0" y="2343150"/>
          <a:ext cx="471646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>
          <a:bevelT w="25400" h="25400" prst="slope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C59F509-73E6-44ED-A8FA-5B4484C4B381}">
      <dsp:nvSpPr>
        <dsp:cNvPr id="0" name=""/>
        <dsp:cNvSpPr/>
      </dsp:nvSpPr>
      <dsp:spPr>
        <a:xfrm>
          <a:off x="0" y="2343150"/>
          <a:ext cx="4716462" cy="7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latin typeface="Century Gothic" panose="020B0502020202020204"/>
            </a:rPr>
            <a:t>Specialization</a:t>
          </a:r>
        </a:p>
      </dsp:txBody>
      <dsp:txXfrm>
        <a:off x="0" y="2343150"/>
        <a:ext cx="4716462" cy="781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18D3AD-314A-4F0B-BC9F-EDF6D9DFFE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62732-D379-40F3-978E-E42BF841B3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28166-701D-4817-A3AD-DF8589241169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E255A-E5B5-487A-897A-C4BB756017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24E2B-1BF3-4D39-9C2B-6E63DFBB64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C4A1D-1E33-43D4-A81E-16644096A6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944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12/6/2019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14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56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8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6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04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256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25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15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28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8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e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eg"/><Relationship Id="rId9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8.jpeg"/><Relationship Id="rId10" Type="http://schemas.microsoft.com/office/2007/relationships/diagramDrawing" Target="../diagrams/drawing2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8.jpeg"/><Relationship Id="rId10" Type="http://schemas.microsoft.com/office/2007/relationships/diagramDrawing" Target="../diagrams/drawing3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8.jpeg"/><Relationship Id="rId10" Type="http://schemas.microsoft.com/office/2007/relationships/diagramDrawing" Target="../diagrams/drawing4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image" Target="../media/image8.jpeg"/><Relationship Id="rId10" Type="http://schemas.microsoft.com/office/2007/relationships/diagramDrawing" Target="../diagrams/drawing5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6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6.xml"/><Relationship Id="rId5" Type="http://schemas.openxmlformats.org/officeDocument/2006/relationships/image" Target="../media/image8.jpeg"/><Relationship Id="rId10" Type="http://schemas.microsoft.com/office/2007/relationships/diagramDrawing" Target="../diagrams/drawing6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7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7.xml"/><Relationship Id="rId5" Type="http://schemas.openxmlformats.org/officeDocument/2006/relationships/image" Target="../media/image8.jpeg"/><Relationship Id="rId10" Type="http://schemas.microsoft.com/office/2007/relationships/diagramDrawing" Target="../diagrams/drawing7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124" y="0"/>
            <a:ext cx="11251756" cy="6857990"/>
          </a:xfrm>
        </p:spPr>
        <p:txBody>
          <a:bodyPr anchor="ctr">
            <a:noAutofit/>
          </a:bodyPr>
          <a:lstStyle/>
          <a:p>
            <a:pPr algn="l"/>
            <a:r>
              <a:rPr lang="en-US" sz="7200" dirty="0">
                <a:ea typeface="+mj-lt"/>
                <a:cs typeface="+mj-lt"/>
              </a:rPr>
              <a:t>STUDENT RECORD KEEPING SYSTEM DATABASE </a:t>
            </a:r>
            <a:r>
              <a:rPr lang="en-US" sz="7200" b="1" dirty="0">
                <a:ea typeface="+mj-lt"/>
                <a:cs typeface="+mj-lt"/>
              </a:rPr>
              <a:t> </a:t>
            </a:r>
            <a:br>
              <a:rPr lang="en-US" sz="7200" b="1" dirty="0"/>
            </a:br>
            <a:r>
              <a:rPr lang="en-US" sz="7200" dirty="0">
                <a:solidFill>
                  <a:schemeClr val="tx1"/>
                </a:solidFill>
                <a:ea typeface="+mj-lt"/>
                <a:cs typeface="+mj-lt"/>
              </a:rPr>
              <a:t>project</a:t>
            </a:r>
            <a:br>
              <a:rPr lang="en-US" sz="7200" dirty="0">
                <a:ea typeface="+mj-lt"/>
                <a:cs typeface="+mj-lt"/>
              </a:rPr>
            </a:br>
            <a:r>
              <a:rPr lang="en-US" sz="7200" dirty="0">
                <a:solidFill>
                  <a:schemeClr val="tx1"/>
                </a:solidFill>
                <a:ea typeface="+mj-lt"/>
                <a:cs typeface="+mj-lt"/>
              </a:rPr>
              <a:t> </a:t>
            </a:r>
            <a:br>
              <a:rPr lang="en-US" sz="7200" dirty="0">
                <a:ea typeface="+mj-lt"/>
                <a:cs typeface="+mj-lt"/>
              </a:rPr>
            </a:br>
            <a:r>
              <a:rPr lang="en-US" sz="7200">
                <a:solidFill>
                  <a:schemeClr val="tx1"/>
                </a:solidFill>
                <a:ea typeface="+mj-lt"/>
                <a:cs typeface="+mj-lt"/>
              </a:rPr>
              <a:t>by freshman</a:t>
            </a:r>
            <a:endParaRPr lang="en-US" sz="7200" b="1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50000"/>
                  </a:prst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tudents looking into microscope">
            <a:extLst>
              <a:ext uri="{FF2B5EF4-FFF2-40B4-BE49-F238E27FC236}">
                <a16:creationId xmlns:a16="http://schemas.microsoft.com/office/drawing/2014/main" id="{082DAC18-E623-0546-920C-6676DF6BBA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080833-6B30-404E-B0FA-39D7DC4B1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Autofit/>
          </a:bodyPr>
          <a:lstStyle/>
          <a:p>
            <a:pPr algn="l"/>
            <a:r>
              <a:rPr lang="en-US" sz="11700" b="1" dirty="0"/>
              <a:t>Thank </a:t>
            </a:r>
            <a:br>
              <a:rPr lang="en-US" sz="11700" b="1" dirty="0"/>
            </a:br>
            <a:r>
              <a:rPr lang="en-US" sz="117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49C5163-C20C-4544-B7B1-4C17B8DBE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algn="l"/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FRESHMAN</a:t>
            </a:r>
          </a:p>
        </p:txBody>
      </p:sp>
    </p:spTree>
    <p:extLst>
      <p:ext uri="{BB962C8B-B14F-4D97-AF65-F5344CB8AC3E}">
        <p14:creationId xmlns:p14="http://schemas.microsoft.com/office/powerpoint/2010/main" val="53806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b="1" dirty="0"/>
              <a:t>What important data we need to store?</a:t>
            </a:r>
            <a:endParaRPr lang="en-US" dirty="0"/>
          </a:p>
        </p:txBody>
      </p:sp>
      <p:sp>
        <p:nvSpPr>
          <p:cNvPr id="83" name="Rectangle 72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74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76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student looking at test tube">
            <a:extLst>
              <a:ext uri="{FF2B5EF4-FFF2-40B4-BE49-F238E27FC236}">
                <a16:creationId xmlns:a16="http://schemas.microsoft.com/office/drawing/2014/main" id="{EE1B592D-31D6-3841-8CC1-3C629FEDB5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38" r="3" b="3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10" name="Picture 9" descr="student looking into microscope">
            <a:extLst>
              <a:ext uri="{FF2B5EF4-FFF2-40B4-BE49-F238E27FC236}">
                <a16:creationId xmlns:a16="http://schemas.microsoft.com/office/drawing/2014/main" id="{7480DF21-DE52-7742-819E-D9D5B414826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4" r="-5" b="-5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pic>
        <p:nvPicPr>
          <p:cNvPr id="14" name="Picture 13" descr="students observing teacher do science experiment">
            <a:extLst>
              <a:ext uri="{FF2B5EF4-FFF2-40B4-BE49-F238E27FC236}">
                <a16:creationId xmlns:a16="http://schemas.microsoft.com/office/drawing/2014/main" id="{6AC1EBEB-9D74-3E4C-9BDC-668D2D212A5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9" b="-2"/>
          <a:stretch/>
        </p:blipFill>
        <p:spPr>
          <a:xfrm>
            <a:off x="10185061" y="160868"/>
            <a:ext cx="1846073" cy="2778854"/>
          </a:xfrm>
          <a:prstGeom prst="rect">
            <a:avLst/>
          </a:prstGeom>
        </p:spPr>
      </p:pic>
      <p:pic>
        <p:nvPicPr>
          <p:cNvPr id="18" name="Picture 17" descr="students raising hands">
            <a:extLst>
              <a:ext uri="{FF2B5EF4-FFF2-40B4-BE49-F238E27FC236}">
                <a16:creationId xmlns:a16="http://schemas.microsoft.com/office/drawing/2014/main" id="{8D11AB9E-363B-C248-9288-085B4151B41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6" r="5" b="5"/>
          <a:stretch/>
        </p:blipFill>
        <p:spPr>
          <a:xfrm>
            <a:off x="6256867" y="4071410"/>
            <a:ext cx="1898121" cy="2644511"/>
          </a:xfrm>
          <a:prstGeom prst="rect">
            <a:avLst/>
          </a:prstGeom>
        </p:spPr>
      </p:pic>
      <p:graphicFrame>
        <p:nvGraphicFramePr>
          <p:cNvPr id="24" name="Content Placeholder 8" descr="Icon SmartArt graphic">
            <a:extLst>
              <a:ext uri="{FF2B5EF4-FFF2-40B4-BE49-F238E27FC236}">
                <a16:creationId xmlns:a16="http://schemas.microsoft.com/office/drawing/2014/main" id="{1E8F1206-26E1-9E44-A1A9-B061CF0EE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986620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14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sz="2700" b="1" dirty="0"/>
              <a:t>SCHOOL</a:t>
            </a:r>
            <a:endParaRPr lang="en-US" sz="2700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58" r="-1" b="-1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5" r="-5" b="5490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163075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0681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sz="2700" b="1" dirty="0"/>
              <a:t>Student</a:t>
            </a:r>
            <a:endParaRPr lang="en-US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58" r="-1" b="-1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5" r="-5" b="5490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15287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sz="2700" b="1" dirty="0"/>
              <a:t>Course</a:t>
            </a:r>
            <a:endParaRPr lang="en-US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58" r="-1" b="-1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5" r="-5" b="5490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74506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0835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sz="2700" b="1" dirty="0"/>
              <a:t>Finance</a:t>
            </a:r>
            <a:endParaRPr lang="en-US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58" r="-1" b="-1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5" r="-5" b="5490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4067670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9238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sz="2700" b="1" dirty="0"/>
              <a:t>GRADES</a:t>
            </a:r>
            <a:endParaRPr lang="en-US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58" r="-1" b="-1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5" r="-5" b="5490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746784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05956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6F-B0BE-4E84-A401-8F843805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4716462" cy="1905000"/>
          </a:xfrm>
        </p:spPr>
        <p:txBody>
          <a:bodyPr>
            <a:normAutofit/>
          </a:bodyPr>
          <a:lstStyle/>
          <a:p>
            <a:r>
              <a:rPr lang="en-US" sz="2700" b="1" dirty="0"/>
              <a:t>Instructor</a:t>
            </a:r>
            <a:endParaRPr lang="en-US" dirty="0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E7EE51AF-124C-4480-A4EA-7C1E9F8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1" y="0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48757540-E5B7-47A6-BD81-8B54DAF6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5061" y="160868"/>
            <a:ext cx="1846073" cy="277885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C0983F6-1C8E-4D0F-98C9-3667AD6E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7" y="4071410"/>
            <a:ext cx="1898121" cy="26445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58" r="-1" b="-1"/>
          <a:stretch/>
        </p:blipFill>
        <p:spPr>
          <a:xfrm>
            <a:off x="8314455" y="3100590"/>
            <a:ext cx="3716680" cy="3615331"/>
          </a:xfrm>
          <a:prstGeom prst="rect">
            <a:avLst/>
          </a:prstGeom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95" r="-5" b="5490"/>
          <a:stretch/>
        </p:blipFill>
        <p:spPr>
          <a:xfrm>
            <a:off x="6256867" y="160867"/>
            <a:ext cx="3767328" cy="3747805"/>
          </a:xfrm>
          <a:custGeom>
            <a:avLst/>
            <a:gdLst>
              <a:gd name="connsiteX0" fmla="*/ 0 w 3767328"/>
              <a:gd name="connsiteY0" fmla="*/ 0 h 3747805"/>
              <a:gd name="connsiteX1" fmla="*/ 3767328 w 3767328"/>
              <a:gd name="connsiteY1" fmla="*/ 0 h 3747805"/>
              <a:gd name="connsiteX2" fmla="*/ 3767328 w 3767328"/>
              <a:gd name="connsiteY2" fmla="*/ 2778856 h 3747805"/>
              <a:gd name="connsiteX3" fmla="*/ 1896721 w 3767328"/>
              <a:gd name="connsiteY3" fmla="*/ 2778856 h 3747805"/>
              <a:gd name="connsiteX4" fmla="*/ 1896721 w 3767328"/>
              <a:gd name="connsiteY4" fmla="*/ 3747805 h 3747805"/>
              <a:gd name="connsiteX5" fmla="*/ 0 w 3767328"/>
              <a:gd name="connsiteY5" fmla="*/ 3747805 h 374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7328" h="3747805">
                <a:moveTo>
                  <a:pt x="0" y="0"/>
                </a:moveTo>
                <a:lnTo>
                  <a:pt x="3767328" y="0"/>
                </a:lnTo>
                <a:lnTo>
                  <a:pt x="3767328" y="2778856"/>
                </a:lnTo>
                <a:lnTo>
                  <a:pt x="1896721" y="2778856"/>
                </a:lnTo>
                <a:lnTo>
                  <a:pt x="1896721" y="3747805"/>
                </a:lnTo>
                <a:lnTo>
                  <a:pt x="0" y="3747805"/>
                </a:lnTo>
                <a:close/>
              </a:path>
            </a:pathLst>
          </a:custGeom>
        </p:spPr>
      </p:pic>
      <p:graphicFrame>
        <p:nvGraphicFramePr>
          <p:cNvPr id="5" name="Content Placeholder 2" descr="Icon SmartArt graphic">
            <a:extLst>
              <a:ext uri="{FF2B5EF4-FFF2-40B4-BE49-F238E27FC236}">
                <a16:creationId xmlns:a16="http://schemas.microsoft.com/office/drawing/2014/main" id="{2B828A48-3EC3-4EF9-8697-5D2A44F3F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45904"/>
              </p:ext>
            </p:extLst>
          </p:nvPr>
        </p:nvGraphicFramePr>
        <p:xfrm>
          <a:off x="1141413" y="2666999"/>
          <a:ext cx="4716462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164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udents observing science experiment">
            <a:extLst>
              <a:ext uri="{FF2B5EF4-FFF2-40B4-BE49-F238E27FC236}">
                <a16:creationId xmlns:a16="http://schemas.microsoft.com/office/drawing/2014/main" id="{78F172A8-6231-D14E-A13D-8613F2AEAD8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201167"/>
            <a:ext cx="3353515" cy="2738556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4" name="Picture 3" descr="student wearing goggles pouring something into a beaker">
            <a:extLst>
              <a:ext uri="{FF2B5EF4-FFF2-40B4-BE49-F238E27FC236}">
                <a16:creationId xmlns:a16="http://schemas.microsoft.com/office/drawing/2014/main" id="{5D8F1927-EC97-404E-90EF-533BB92836C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2880" y="3100591"/>
            <a:ext cx="3353515" cy="3556242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978E0B3-BEAB-4BBF-A47A-90E5F7E8A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6395" y="201167"/>
            <a:ext cx="8655605" cy="754265"/>
          </a:xfrm>
        </p:spPr>
        <p:txBody>
          <a:bodyPr>
            <a:normAutofit/>
          </a:bodyPr>
          <a:lstStyle/>
          <a:p>
            <a:pPr algn="ctr"/>
            <a:r>
              <a:rPr lang="en-US" b="1"/>
              <a:t>Entity Relationship </a:t>
            </a:r>
            <a:r>
              <a:rPr lang="en-US">
                <a:solidFill>
                  <a:schemeClr val="tx1"/>
                </a:solidFill>
              </a:rPr>
              <a:t>diagram</a:t>
            </a:r>
            <a:endParaRPr lang="en-US">
              <a:solidFill>
                <a:schemeClr val="tx1"/>
              </a:soli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44D222AC-ED3D-43EA-A3BA-3C7AADEE6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64926"/>
              </p:ext>
            </p:extLst>
          </p:nvPr>
        </p:nvGraphicFramePr>
        <p:xfrm>
          <a:off x="10128738" y="1031631"/>
          <a:ext cx="1833155" cy="14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11">
                  <a:extLst>
                    <a:ext uri="{9D8B030D-6E8A-4147-A177-3AD203B41FA5}">
                      <a16:colId xmlns:a16="http://schemas.microsoft.com/office/drawing/2014/main" val="803478096"/>
                    </a:ext>
                  </a:extLst>
                </a:gridCol>
                <a:gridCol w="880144">
                  <a:extLst>
                    <a:ext uri="{9D8B030D-6E8A-4147-A177-3AD203B41FA5}">
                      <a16:colId xmlns:a16="http://schemas.microsoft.com/office/drawing/2014/main" val="2958173414"/>
                    </a:ext>
                  </a:extLst>
                </a:gridCol>
              </a:tblGrid>
              <a:tr h="293076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I</a:t>
                      </a:r>
                      <a:r>
                        <a:rPr lang="en-US" sz="1000" dirty="0"/>
                        <a:t>nstructor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8121"/>
                  </a:ext>
                </a:extLst>
              </a:tr>
              <a:tr h="293076">
                <a:tc>
                  <a:txBody>
                    <a:bodyPr/>
                    <a:lstStyle/>
                    <a:p>
                      <a:r>
                        <a:rPr lang="en-US" sz="800" dirty="0"/>
                        <a:t>Instructor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VARCHAR(5)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56029"/>
                  </a:ext>
                </a:extLst>
              </a:tr>
              <a:tr h="293076">
                <a:tc>
                  <a:txBody>
                    <a:bodyPr/>
                    <a:lstStyle/>
                    <a:p>
                      <a:r>
                        <a:rPr lang="en-US" sz="800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VARCHAR(20)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08856"/>
                  </a:ext>
                </a:extLst>
              </a:tr>
              <a:tr h="293076">
                <a:tc>
                  <a:txBody>
                    <a:bodyPr/>
                    <a:lstStyle/>
                    <a:p>
                      <a:r>
                        <a:rPr lang="en-US" sz="800" dirty="0"/>
                        <a:t>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VARCHAR(30)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056"/>
                  </a:ext>
                </a:extLst>
              </a:tr>
              <a:tr h="293076">
                <a:tc>
                  <a:txBody>
                    <a:bodyPr/>
                    <a:lstStyle/>
                    <a:p>
                      <a:r>
                        <a:rPr lang="en-US" sz="800" dirty="0"/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VARCHAR(50)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74526"/>
                  </a:ext>
                </a:extLst>
              </a:tr>
            </a:tbl>
          </a:graphicData>
        </a:graphic>
      </p:graphicFrame>
      <p:graphicFrame>
        <p:nvGraphicFramePr>
          <p:cNvPr id="27" name="Table 24">
            <a:extLst>
              <a:ext uri="{FF2B5EF4-FFF2-40B4-BE49-F238E27FC236}">
                <a16:creationId xmlns:a16="http://schemas.microsoft.com/office/drawing/2014/main" id="{16E84727-AA91-4FFC-A34C-BE3D8D726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1431"/>
              </p:ext>
            </p:extLst>
          </p:nvPr>
        </p:nvGraphicFramePr>
        <p:xfrm>
          <a:off x="10117014" y="3575538"/>
          <a:ext cx="1833154" cy="15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03478096"/>
                    </a:ext>
                  </a:extLst>
                </a:gridCol>
                <a:gridCol w="918754">
                  <a:extLst>
                    <a:ext uri="{9D8B030D-6E8A-4147-A177-3AD203B41FA5}">
                      <a16:colId xmlns:a16="http://schemas.microsoft.com/office/drawing/2014/main" val="2958173414"/>
                    </a:ext>
                  </a:extLst>
                </a:gridCol>
              </a:tblGrid>
              <a:tr h="257907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Course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8121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r>
                        <a:rPr lang="en-US" sz="800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56029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r>
                        <a:rPr lang="en-US" sz="800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VARCHAR(50)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088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r>
                        <a:rPr lang="en-US" sz="800" dirty="0"/>
                        <a:t>Tuition</a:t>
                      </a:r>
                      <a:endParaRPr lang="en-US" sz="8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DECIMAL (3,2)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0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TINYINT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7452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COOP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29832"/>
                  </a:ext>
                </a:extLst>
              </a:tr>
            </a:tbl>
          </a:graphicData>
        </a:graphic>
      </p:graphicFrame>
      <p:graphicFrame>
        <p:nvGraphicFramePr>
          <p:cNvPr id="28" name="Table 24">
            <a:extLst>
              <a:ext uri="{FF2B5EF4-FFF2-40B4-BE49-F238E27FC236}">
                <a16:creationId xmlns:a16="http://schemas.microsoft.com/office/drawing/2014/main" id="{491293E5-81E3-44C5-8C13-BC0E68ECE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56252"/>
              </p:ext>
            </p:extLst>
          </p:nvPr>
        </p:nvGraphicFramePr>
        <p:xfrm>
          <a:off x="4138244" y="4501660"/>
          <a:ext cx="1833154" cy="154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03478096"/>
                    </a:ext>
                  </a:extLst>
                </a:gridCol>
                <a:gridCol w="918754">
                  <a:extLst>
                    <a:ext uri="{9D8B030D-6E8A-4147-A177-3AD203B41FA5}">
                      <a16:colId xmlns:a16="http://schemas.microsoft.com/office/drawing/2014/main" val="2958173414"/>
                    </a:ext>
                  </a:extLst>
                </a:gridCol>
              </a:tblGrid>
              <a:tr h="257907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Finance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8121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Payment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56029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Tuition</a:t>
                      </a:r>
                      <a:endParaRPr lang="en-US" sz="8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DECIMAL (5,2)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088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r>
                        <a:rPr lang="en-US" sz="800" dirty="0"/>
                        <a:t>Late Fees</a:t>
                      </a:r>
                      <a:endParaRPr lang="en-US" sz="8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DECIMAL (3,2)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0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DECIMAL (4,2)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7452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DECIMAL 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29832"/>
                  </a:ext>
                </a:extLst>
              </a:tr>
            </a:tbl>
          </a:graphicData>
        </a:graphic>
      </p:graphicFrame>
      <p:graphicFrame>
        <p:nvGraphicFramePr>
          <p:cNvPr id="29" name="Table 24">
            <a:extLst>
              <a:ext uri="{FF2B5EF4-FFF2-40B4-BE49-F238E27FC236}">
                <a16:creationId xmlns:a16="http://schemas.microsoft.com/office/drawing/2014/main" id="{8F0DE80D-EBBE-4ED8-A57D-390C90582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048218"/>
              </p:ext>
            </p:extLst>
          </p:nvPr>
        </p:nvGraphicFramePr>
        <p:xfrm>
          <a:off x="4138243" y="1055074"/>
          <a:ext cx="1833154" cy="2836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03478096"/>
                    </a:ext>
                  </a:extLst>
                </a:gridCol>
                <a:gridCol w="918754">
                  <a:extLst>
                    <a:ext uri="{9D8B030D-6E8A-4147-A177-3AD203B41FA5}">
                      <a16:colId xmlns:a16="http://schemas.microsoft.com/office/drawing/2014/main" val="2958173414"/>
                    </a:ext>
                  </a:extLst>
                </a:gridCol>
              </a:tblGrid>
              <a:tr h="257907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Student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8121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VARCHAR(5)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56029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 (20)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088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 (30)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0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Phone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7452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 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29832"/>
                  </a:ext>
                </a:extLst>
              </a:tr>
              <a:tr h="257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Street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05361"/>
                  </a:ext>
                </a:extLst>
              </a:tr>
              <a:tr h="257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Street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 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94617"/>
                  </a:ext>
                </a:extLst>
              </a:tr>
              <a:tr h="257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23196"/>
                  </a:ext>
                </a:extLst>
              </a:tr>
              <a:tr h="257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173839"/>
                  </a:ext>
                </a:extLst>
              </a:tr>
              <a:tr h="257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91518"/>
                  </a:ext>
                </a:extLst>
              </a:tr>
            </a:tbl>
          </a:graphicData>
        </a:graphic>
      </p:graphicFrame>
      <p:graphicFrame>
        <p:nvGraphicFramePr>
          <p:cNvPr id="30" name="Table 24">
            <a:extLst>
              <a:ext uri="{FF2B5EF4-FFF2-40B4-BE49-F238E27FC236}">
                <a16:creationId xmlns:a16="http://schemas.microsoft.com/office/drawing/2014/main" id="{04A13300-FC2D-423A-97BD-953C4B89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35231"/>
              </p:ext>
            </p:extLst>
          </p:nvPr>
        </p:nvGraphicFramePr>
        <p:xfrm>
          <a:off x="7104182" y="1043352"/>
          <a:ext cx="1833154" cy="232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03478096"/>
                    </a:ext>
                  </a:extLst>
                </a:gridCol>
                <a:gridCol w="918754">
                  <a:extLst>
                    <a:ext uri="{9D8B030D-6E8A-4147-A177-3AD203B41FA5}">
                      <a16:colId xmlns:a16="http://schemas.microsoft.com/office/drawing/2014/main" val="2958173414"/>
                    </a:ext>
                  </a:extLst>
                </a:gridCol>
              </a:tblGrid>
              <a:tr h="257907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School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8121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r>
                        <a:rPr lang="en-US" sz="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VARCHAR(20)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56029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r>
                        <a:rPr lang="en-US" sz="800" dirty="0"/>
                        <a:t>Phone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TINYINT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088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DLI#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VARCHAR(15)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0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Street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TINYINT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7452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Street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29832"/>
                  </a:ext>
                </a:extLst>
              </a:tr>
              <a:tr h="257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81042"/>
                  </a:ext>
                </a:extLst>
              </a:tr>
              <a:tr h="257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Province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50919"/>
                  </a:ext>
                </a:extLst>
              </a:tr>
              <a:tr h="257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Postal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VARCHAR(6)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88322"/>
                  </a:ext>
                </a:extLst>
              </a:tr>
            </a:tbl>
          </a:graphicData>
        </a:graphic>
      </p:graphicFrame>
      <p:graphicFrame>
        <p:nvGraphicFramePr>
          <p:cNvPr id="31" name="Table 24">
            <a:extLst>
              <a:ext uri="{FF2B5EF4-FFF2-40B4-BE49-F238E27FC236}">
                <a16:creationId xmlns:a16="http://schemas.microsoft.com/office/drawing/2014/main" id="{83EAA72B-F0C1-4118-AC9B-12AAB16AF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30042"/>
              </p:ext>
            </p:extLst>
          </p:nvPr>
        </p:nvGraphicFramePr>
        <p:xfrm>
          <a:off x="7139350" y="4278920"/>
          <a:ext cx="1833154" cy="1805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803478096"/>
                    </a:ext>
                  </a:extLst>
                </a:gridCol>
                <a:gridCol w="918754">
                  <a:extLst>
                    <a:ext uri="{9D8B030D-6E8A-4147-A177-3AD203B41FA5}">
                      <a16:colId xmlns:a16="http://schemas.microsoft.com/office/drawing/2014/main" val="2958173414"/>
                    </a:ext>
                  </a:extLst>
                </a:gridCol>
              </a:tblGrid>
              <a:tr h="257907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dirty="0"/>
                        <a:t>Grades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98121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VARCHAR(5)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56029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Course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/>
                        <a:t>VARCHAR(20)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0088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Attendance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latin typeface="Century Gothic"/>
                        </a:rPr>
                        <a:t>DECIMAL (3,2)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905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 err="1"/>
                        <a:t>Quizes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noProof="0" dirty="0"/>
                        <a:t>DECIMAL (3,2)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774526"/>
                  </a:ext>
                </a:extLst>
              </a:tr>
              <a:tr h="2579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noProof="0" dirty="0"/>
                        <a:t>DECIMAL (3,2)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29832"/>
                  </a:ext>
                </a:extLst>
              </a:tr>
              <a:tr h="25790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/>
                        <a:t>DECIMAL (3,2)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9656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AD9E56-4D2F-4968-8369-F55DA91C615F}"/>
              </a:ext>
            </a:extLst>
          </p:cNvPr>
          <p:cNvCxnSpPr/>
          <p:nvPr/>
        </p:nvCxnSpPr>
        <p:spPr>
          <a:xfrm flipH="1">
            <a:off x="5957521" y="1133476"/>
            <a:ext cx="1148861" cy="23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7E6A9E9-0A4A-41E4-BA1A-A7092FACF0F8}"/>
              </a:ext>
            </a:extLst>
          </p:cNvPr>
          <p:cNvCxnSpPr>
            <a:cxnSpLocks/>
          </p:cNvCxnSpPr>
          <p:nvPr/>
        </p:nvCxnSpPr>
        <p:spPr>
          <a:xfrm flipH="1">
            <a:off x="5007950" y="3900122"/>
            <a:ext cx="1" cy="597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148A38-EAB3-4F02-BF19-B83606C8278F}"/>
              </a:ext>
            </a:extLst>
          </p:cNvPr>
          <p:cNvCxnSpPr/>
          <p:nvPr/>
        </p:nvCxnSpPr>
        <p:spPr>
          <a:xfrm>
            <a:off x="5959719" y="1170843"/>
            <a:ext cx="1184031" cy="3247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737307-4A43-4AD0-B608-A9E5EF667DD4}"/>
              </a:ext>
            </a:extLst>
          </p:cNvPr>
          <p:cNvCxnSpPr>
            <a:cxnSpLocks/>
          </p:cNvCxnSpPr>
          <p:nvPr/>
        </p:nvCxnSpPr>
        <p:spPr>
          <a:xfrm flipV="1">
            <a:off x="8949104" y="3656133"/>
            <a:ext cx="1184031" cy="7268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DD7844-AF32-4073-A2C6-F059B8F3AAAB}"/>
              </a:ext>
            </a:extLst>
          </p:cNvPr>
          <p:cNvCxnSpPr>
            <a:cxnSpLocks/>
          </p:cNvCxnSpPr>
          <p:nvPr/>
        </p:nvCxnSpPr>
        <p:spPr>
          <a:xfrm>
            <a:off x="8923458" y="1133474"/>
            <a:ext cx="1230923" cy="70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97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DB5BAB-BA98-4A9F-A217-5CCB5DF2D9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F1252D-E0C5-4AFB-9CB5-CC69EBCAD48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771FA0E-15A7-4DE6-B7E7-E58168D3AB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Widescreen</PresentationFormat>
  <Paragraphs>16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STUDENT RECORD KEEPING SYSTEM DATABASE   project   by freshman</vt:lpstr>
      <vt:lpstr>What important data we need to store?</vt:lpstr>
      <vt:lpstr>SCHOOL</vt:lpstr>
      <vt:lpstr>Student</vt:lpstr>
      <vt:lpstr>Course</vt:lpstr>
      <vt:lpstr>Finance</vt:lpstr>
      <vt:lpstr>GRADES</vt:lpstr>
      <vt:lpstr>Instructor</vt:lpstr>
      <vt:lpstr>Entity Relationship diagram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Science Mesh  Design</dc:title>
  <dc:creator/>
  <cp:lastModifiedBy/>
  <cp:revision>665</cp:revision>
  <dcterms:created xsi:type="dcterms:W3CDTF">2019-11-29T00:27:16Z</dcterms:created>
  <dcterms:modified xsi:type="dcterms:W3CDTF">2019-12-07T01:47:28Z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