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302A2-97E9-7438-5FD7-7526A4221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1480D-5E07-BCCD-34A3-3ACA31328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01701-1482-9654-7536-392010FB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4FCE-9B52-40A0-9965-C72390DAE5A8}" type="datetimeFigureOut">
              <a:rPr lang="es-AR" smtClean="0"/>
              <a:t>22/6/2023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B40243-0A0E-421E-EDB2-9319E612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AD005-B95A-9B58-3618-4E386908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E9B0-A596-4227-AD01-808ADB4FDA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8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F10B6-B972-FA5D-7314-F9F995FC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F4DE11-60DA-1FFC-1E68-852D8067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C52F8-DF03-9C4C-98E3-15FA4101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4FCE-9B52-40A0-9965-C72390DAE5A8}" type="datetimeFigureOut">
              <a:rPr lang="es-AR" smtClean="0"/>
              <a:t>22/6/2023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0B39E-E500-72CE-FA68-88A6CAD6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27135F-5947-9E7B-799A-451589EE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E9B0-A596-4227-AD01-808ADB4FDA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820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49AE95-E123-2841-9742-988152BB5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123591-90D9-BC8B-3131-AEA307E6A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18AA8-BC9F-1CAB-15E7-A562496E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4FCE-9B52-40A0-9965-C72390DAE5A8}" type="datetimeFigureOut">
              <a:rPr lang="es-AR" smtClean="0"/>
              <a:t>22/6/2023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E690D-F118-B64A-E202-F9564683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9B22B-9BB1-E2AB-F011-464B3AC6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E9B0-A596-4227-AD01-808ADB4FDA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780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FC623-E003-0A7E-DF43-02A63BA4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B55E9-62BA-705F-53F2-EEA55885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5FCBF-57A3-4525-9757-B4AF7F11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4FCE-9B52-40A0-9965-C72390DAE5A8}" type="datetimeFigureOut">
              <a:rPr lang="es-AR" smtClean="0"/>
              <a:t>22/6/2023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F6C7E-F5DC-C908-9F66-8D110B1C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4CED9-E883-EAB5-9BA4-75D645D4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E9B0-A596-4227-AD01-808ADB4FDA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27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9D69B-D8AD-F303-54F1-E9435999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5BCDF7-4335-1613-5697-31E7E018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3264D-F5DD-1920-C71E-77BD3093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4FCE-9B52-40A0-9965-C72390DAE5A8}" type="datetimeFigureOut">
              <a:rPr lang="es-AR" smtClean="0"/>
              <a:t>22/6/2023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BDB5A7-5859-68F4-31D6-386B2065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4B480-EBA5-6AE5-3F5A-6E60521D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E9B0-A596-4227-AD01-808ADB4FDA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46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A801-9217-F7E4-19A4-34201658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F1A54-7FC8-36A4-0FAF-83D8FE21C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ED9200-7F99-C48E-5016-8DC8FF5FD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5ABF92-FDD6-443A-6BB0-9A983B17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4FCE-9B52-40A0-9965-C72390DAE5A8}" type="datetimeFigureOut">
              <a:rPr lang="es-AR" smtClean="0"/>
              <a:t>22/6/2023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255C9-9B2A-F2AB-FD85-33C108EB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15FA9B-BD94-52AD-9539-F433AF2D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E9B0-A596-4227-AD01-808ADB4FDA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663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1D7D2-41BC-87BE-D938-81F08FB4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D9B9C7-D81F-4757-0607-0AA0EE70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CB6CED-0B23-E837-65D5-B6658341E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556A3D-450E-113A-480E-3BA82F6A2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9B84FA-905A-A60C-F359-E981105A7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F39135-6CAC-F77A-8E3C-CEC8326F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4FCE-9B52-40A0-9965-C72390DAE5A8}" type="datetimeFigureOut">
              <a:rPr lang="es-AR" smtClean="0"/>
              <a:t>22/6/2023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4E6288-44C0-ECC2-9A88-CC8C154F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EC34F7-95FC-AE12-69B3-F2089E1D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E9B0-A596-4227-AD01-808ADB4FDA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65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7BB2-5462-95A2-FFCF-56713519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D33F78-A0D4-5995-21AE-9DADA32E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4FCE-9B52-40A0-9965-C72390DAE5A8}" type="datetimeFigureOut">
              <a:rPr lang="es-AR" smtClean="0"/>
              <a:t>22/6/2023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FA4E0-8BEC-263A-7497-F1502F8E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FA3D9-62C4-66A2-A612-3941D709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E9B0-A596-4227-AD01-808ADB4FDA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511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CCD8A3-5B81-05D6-1FA3-770372B1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4FCE-9B52-40A0-9965-C72390DAE5A8}" type="datetimeFigureOut">
              <a:rPr lang="es-AR" smtClean="0"/>
              <a:t>22/6/2023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91EEED-FB3E-6EC4-B735-5464781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B14B6A-3F9D-9B85-00CE-5492778D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E9B0-A596-4227-AD01-808ADB4FDA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780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893BE-A599-2FC2-D4A9-8A6A9BF4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953B9-4BFA-78E0-4A79-C8262EFE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8544F3-CF70-24F7-CCAB-A12FD1CE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E1120-CEE8-51F9-8555-466E0335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4FCE-9B52-40A0-9965-C72390DAE5A8}" type="datetimeFigureOut">
              <a:rPr lang="es-AR" smtClean="0"/>
              <a:t>22/6/2023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17E5C-83E8-610A-DBCB-CA97AC7D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F34A0E-F70B-7F4C-8A87-BBCA58BA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E9B0-A596-4227-AD01-808ADB4FDA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755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A890A-7F25-12E8-8FC5-97D662F5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730ABE-9A7C-5E00-835E-B296030DB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9E7C99-624E-BC23-5A7D-5DE38F00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761E8B-6FA2-478B-B096-C4DE92B7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4FCE-9B52-40A0-9965-C72390DAE5A8}" type="datetimeFigureOut">
              <a:rPr lang="es-AR" smtClean="0"/>
              <a:t>22/6/2023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17A8B2-52E0-2FE6-A6AC-CF693933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02429E-F64E-68DB-B328-8D57B169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E9B0-A596-4227-AD01-808ADB4FDA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2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18A6E4-2A81-1149-C1BA-EA0A6A3E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6788B3-7CCF-0EFE-FEB6-D2592220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1760B-EF00-7E42-8E5D-C497B13B6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4FCE-9B52-40A0-9965-C72390DAE5A8}" type="datetimeFigureOut">
              <a:rPr lang="es-AR" smtClean="0"/>
              <a:t>22/6/2023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AA0F2-F26C-FA5F-B01D-7088FE18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5B182-073A-A23C-9278-4EFDFA9E2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E9B0-A596-4227-AD01-808ADB4FDA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069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59D85-951D-56A2-A6FB-19303E769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58395E-459B-C090-712F-A1654E242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Multiple linear regression example">
            <a:extLst>
              <a:ext uri="{FF2B5EF4-FFF2-40B4-BE49-F238E27FC236}">
                <a16:creationId xmlns:a16="http://schemas.microsoft.com/office/drawing/2014/main" id="{99C4E330-0399-CECD-FD6E-A8EEA0C8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93" y="1520686"/>
            <a:ext cx="4660611" cy="36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25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E7C0C-194B-7E58-1EA8-D7EA46B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E4825-CFA8-B39F-2845-F88A6166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b="1" dirty="0"/>
          </a:p>
        </p:txBody>
      </p:sp>
      <p:pic>
        <p:nvPicPr>
          <p:cNvPr id="2050" name="Picture 2" descr="Support Vector Regression In Machine Learning">
            <a:extLst>
              <a:ext uri="{FF2B5EF4-FFF2-40B4-BE49-F238E27FC236}">
                <a16:creationId xmlns:a16="http://schemas.microsoft.com/office/drawing/2014/main" id="{DDB1D971-0D6A-B6EB-F74E-66B9063A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02" y="2810414"/>
            <a:ext cx="3991241" cy="21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B601D0-71E2-7B0C-E07F-3E501DBAF626}"/>
              </a:ext>
            </a:extLst>
          </p:cNvPr>
          <p:cNvSpPr txBox="1"/>
          <p:nvPr/>
        </p:nvSpPr>
        <p:spPr>
          <a:xfrm>
            <a:off x="4004061" y="4569019"/>
            <a:ext cx="16057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b="1" dirty="0"/>
              <a:t>Espacio de entrada</a:t>
            </a:r>
            <a:endParaRPr lang="es-AR" sz="10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15AA2E-3F2B-8E95-B7B4-654A92D85DE1}"/>
              </a:ext>
            </a:extLst>
          </p:cNvPr>
          <p:cNvSpPr txBox="1"/>
          <p:nvPr/>
        </p:nvSpPr>
        <p:spPr>
          <a:xfrm>
            <a:off x="5705632" y="4569019"/>
            <a:ext cx="16057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b="1" dirty="0"/>
              <a:t>Espacio de características</a:t>
            </a:r>
            <a:endParaRPr lang="es-AR" sz="1000" b="1" dirty="0"/>
          </a:p>
        </p:txBody>
      </p:sp>
    </p:spTree>
    <p:extLst>
      <p:ext uri="{BB962C8B-B14F-4D97-AF65-F5344CB8AC3E}">
        <p14:creationId xmlns:p14="http://schemas.microsoft.com/office/powerpoint/2010/main" val="25841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B168A-4B3F-4B15-9BEE-7B16BAB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3074" name="Picture 2" descr="K-Nearest Neighbors (KNN): A Comprehensive Guide | by Dr. Roi Yehoshua |  May, 2023 | Medium">
            <a:extLst>
              <a:ext uri="{FF2B5EF4-FFF2-40B4-BE49-F238E27FC236}">
                <a16:creationId xmlns:a16="http://schemas.microsoft.com/office/drawing/2014/main" id="{D1AB2838-CB02-F678-BB89-FBC7513805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17" y="1825625"/>
            <a:ext cx="92581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DE01EB5-2391-D585-9555-CE78529EA77E}"/>
              </a:ext>
            </a:extLst>
          </p:cNvPr>
          <p:cNvSpPr txBox="1"/>
          <p:nvPr/>
        </p:nvSpPr>
        <p:spPr>
          <a:xfrm>
            <a:off x="2772669" y="6161899"/>
            <a:ext cx="70175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Valor predicción           = ( valor            + valor              + valor           ) / 3</a:t>
            </a:r>
            <a:endParaRPr lang="es-AR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05201C-610A-206A-8CC4-910BC820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09" y="6101204"/>
            <a:ext cx="421391" cy="4213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97D5FF-06F4-19C7-82C0-7A348164B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82" y="6084930"/>
            <a:ext cx="468717" cy="4549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CF1FC9B-D6C0-17BC-620E-4DAF8EDE9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209" y="6084429"/>
            <a:ext cx="468717" cy="4426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D29DA35-35E0-C480-A47B-C032960E2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34" y="6076299"/>
            <a:ext cx="468717" cy="45493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675B1B7-FCD5-2197-BA4A-EE26F013AF8E}"/>
              </a:ext>
            </a:extLst>
          </p:cNvPr>
          <p:cNvSpPr txBox="1"/>
          <p:nvPr/>
        </p:nvSpPr>
        <p:spPr>
          <a:xfrm>
            <a:off x="5491485" y="4001294"/>
            <a:ext cx="31800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1</a:t>
            </a:r>
            <a:endParaRPr lang="es-AR" sz="14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4C24BD-899A-9686-5B4D-F718F709622F}"/>
              </a:ext>
            </a:extLst>
          </p:cNvPr>
          <p:cNvSpPr txBox="1"/>
          <p:nvPr/>
        </p:nvSpPr>
        <p:spPr>
          <a:xfrm>
            <a:off x="5936998" y="6168019"/>
            <a:ext cx="31800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1</a:t>
            </a:r>
            <a:endParaRPr lang="es-AR" sz="14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074E93-C070-7172-AAFC-44AE11B3B03A}"/>
              </a:ext>
            </a:extLst>
          </p:cNvPr>
          <p:cNvSpPr txBox="1"/>
          <p:nvPr/>
        </p:nvSpPr>
        <p:spPr>
          <a:xfrm>
            <a:off x="6491734" y="3532097"/>
            <a:ext cx="31800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2</a:t>
            </a:r>
            <a:endParaRPr lang="es-AR" sz="14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49E097F-8662-0118-5690-0258ED11A943}"/>
              </a:ext>
            </a:extLst>
          </p:cNvPr>
          <p:cNvSpPr txBox="1"/>
          <p:nvPr/>
        </p:nvSpPr>
        <p:spPr>
          <a:xfrm>
            <a:off x="7242750" y="6172491"/>
            <a:ext cx="31800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2</a:t>
            </a:r>
            <a:endParaRPr lang="es-AR" sz="14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0C666E3-F330-DC2D-343D-F884298AE200}"/>
              </a:ext>
            </a:extLst>
          </p:cNvPr>
          <p:cNvSpPr txBox="1"/>
          <p:nvPr/>
        </p:nvSpPr>
        <p:spPr>
          <a:xfrm>
            <a:off x="6742878" y="4539576"/>
            <a:ext cx="31800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3</a:t>
            </a:r>
            <a:endParaRPr lang="es-AR" sz="14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6F97D9-FD4E-0C61-C0AB-6B93F4BB70D9}"/>
              </a:ext>
            </a:extLst>
          </p:cNvPr>
          <p:cNvSpPr txBox="1"/>
          <p:nvPr/>
        </p:nvSpPr>
        <p:spPr>
          <a:xfrm>
            <a:off x="8533986" y="6168018"/>
            <a:ext cx="31800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3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278572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BEDD1-B20E-9948-5268-C979577A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381C3-33D5-167D-D935-14BE0A0A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098" name="Picture 2" descr="Gradient Boosting Algorithm: Concepts, Example - Data Analytics">
            <a:extLst>
              <a:ext uri="{FF2B5EF4-FFF2-40B4-BE49-F238E27FC236}">
                <a16:creationId xmlns:a16="http://schemas.microsoft.com/office/drawing/2014/main" id="{C94B7043-1759-80D2-E9EF-4C50FD373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70" y="2397319"/>
            <a:ext cx="28575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90E1045-C34F-3378-326D-3431007DDAB5}"/>
              </a:ext>
            </a:extLst>
          </p:cNvPr>
          <p:cNvSpPr txBox="1"/>
          <p:nvPr/>
        </p:nvSpPr>
        <p:spPr>
          <a:xfrm rot="16200000">
            <a:off x="4202181" y="3250759"/>
            <a:ext cx="44982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b="1" dirty="0"/>
              <a:t>Error</a:t>
            </a:r>
            <a:endParaRPr lang="es-AR" sz="10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2F1CAE-7F7B-179A-7089-C4AD1683B2BC}"/>
              </a:ext>
            </a:extLst>
          </p:cNvPr>
          <p:cNvSpPr txBox="1"/>
          <p:nvPr/>
        </p:nvSpPr>
        <p:spPr>
          <a:xfrm>
            <a:off x="5355824" y="4434082"/>
            <a:ext cx="80287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b="1" dirty="0"/>
              <a:t>Iteraciones</a:t>
            </a:r>
            <a:endParaRPr lang="es-AR" sz="1000" b="1" dirty="0"/>
          </a:p>
        </p:txBody>
      </p:sp>
    </p:spTree>
    <p:extLst>
      <p:ext uri="{BB962C8B-B14F-4D97-AF65-F5344CB8AC3E}">
        <p14:creationId xmlns:p14="http://schemas.microsoft.com/office/powerpoint/2010/main" val="13961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379D0-3CEF-184D-1E19-975535E3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42C1BF-5B45-AB4F-0F15-C633EE63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840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FEFBD-AC7C-C7DE-266A-21597EE8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C5575-262D-0919-E67C-3214BEEF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2317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rodiguez nuñez</dc:creator>
  <cp:lastModifiedBy>martin rodiguez nuñez</cp:lastModifiedBy>
  <cp:revision>2</cp:revision>
  <dcterms:created xsi:type="dcterms:W3CDTF">2023-06-22T14:09:59Z</dcterms:created>
  <dcterms:modified xsi:type="dcterms:W3CDTF">2023-06-22T14:44:08Z</dcterms:modified>
</cp:coreProperties>
</file>