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A10D7-F0C0-0730-A79B-9E020295A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ADEC1D-E506-9374-1260-3839B3B7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ACAC2-8412-6CCB-294F-22D02D0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37D7C-6A37-A960-241B-3C04271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6DDDA-5AF9-8178-2846-4AEEA38D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9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76DF-3F9E-BD1C-BA64-30A189F4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A0F2FE-B6A0-42AD-A596-ECFFDDA2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CDE6E-2FD1-2C5A-8383-C33110F8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AD9B5-A1C9-D4F3-B892-807D78F5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D7FA0-9B0D-8D92-82E0-A8087A01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112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46FB85-F9D9-EB29-F0C3-746DE907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AF4896-744C-C9DE-0D3D-75D772E9F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C2333-83EF-9B3D-47B4-004E8BE3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925B4-1ECC-CED1-EA81-2E75A29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B1940-B27C-E57E-331E-5166AFC3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78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1AA15-31F2-9902-27F6-A2A4F075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B6D4A-6387-8D4F-A7DD-DB02379C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46C45-F0DA-15FA-3FED-D8C9A9B8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220D3-E9BC-54CA-24B5-96DDC6A0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6471-49ED-2F84-A0B3-3CE7CE5F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83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4A7C0-286C-37BF-2A05-E8F1BC18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205D3-998B-6591-6402-3056EF04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10054-103F-B22F-CFA9-B791E642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6D48-5335-1447-6DBE-9B3CE5F7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374F9-A31E-07A1-D93A-D1FC01B5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127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3A96F-D444-F7E6-6EFE-0282F93A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88AF8-D54D-3381-76D4-78E3AC9D3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22E7EB-E934-8EDC-B0E3-FE8864C96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C34E2-02AD-5209-2823-394B861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E3251-74FB-A307-E4D6-EDD144A2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C94EA-4E4F-CA9A-C598-A1BECE8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9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27F4-39AA-29E7-0808-45813C1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4DFA-2B8A-B445-7FE8-FB28249E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4FE420-99D9-98F4-E426-7445BF7E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20EC8-4255-A825-DC33-332764D6A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084D41-AA97-23A5-BE32-399D9BF5C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246712-9C9E-178F-95D1-7F75AFAD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7124C3-AB33-72DF-D600-8D16F549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65F280-C5F4-84FD-B85A-F1768C8C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16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A14F1-17DB-C89E-C60B-4C47C2AF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69E4BD-D820-A95D-F114-2F1A4D3D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0CC563-6E43-2509-A958-E09661B2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322A2D-61F7-F898-2228-A46C3ACA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990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58FFE5-9484-A1EF-4340-272EDDD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0779E7-2230-8E6F-6731-399C3006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86F448-D315-10F0-62E2-9843F222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97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420E8-08BD-98CB-D60B-D884AE00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3805B-2E11-6E26-28B4-5E4DA69C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53C94-A280-B516-FC13-6EA8FAAAD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61370-E4CE-BA4C-A572-C0255835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18486-400C-9C2D-C30F-61BFBA6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8F816E-F9DF-1A1A-5B6B-FFC1B4F4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23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CE2F1-03A8-5979-23F3-432A552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76F088-F295-EA4B-9842-98BBB7D25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69617-AA76-FB96-C1BF-785D35D6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05E0F1-419F-9D73-F8F7-6D8BC15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20A83-94E7-83AE-DA85-FC7B49C2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90CC2-0282-6BB3-1B46-E06904BD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53C690-156D-AB91-0DBC-8BB6D2AE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21415-D652-0365-E609-96744D0F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EC0FE-3BBC-B621-7ADF-A013A1065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B825-8785-4F0D-B455-D7F56BE452F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9ADFB-0C88-2B08-568D-1C95176A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6EEFE-EEA5-7857-AEF5-A459EDCE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265C-7410-4ED0-A118-EEFB684B0A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9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7FCB7-D0AF-C08C-E2F8-9A5E621890EC}"/>
              </a:ext>
            </a:extLst>
          </p:cNvPr>
          <p:cNvGrpSpPr/>
          <p:nvPr/>
        </p:nvGrpSpPr>
        <p:grpSpPr>
          <a:xfrm>
            <a:off x="1622108" y="-975360"/>
            <a:ext cx="8490584" cy="10102434"/>
            <a:chOff x="1622108" y="-975360"/>
            <a:chExt cx="8490584" cy="1010243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79CFD76-4005-FF47-20B2-F75979C90538}"/>
                </a:ext>
              </a:extLst>
            </p:cNvPr>
            <p:cNvSpPr/>
            <p:nvPr/>
          </p:nvSpPr>
          <p:spPr>
            <a:xfrm>
              <a:off x="1622108" y="-975360"/>
              <a:ext cx="8490584" cy="10102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5F13A0A7-DF87-F813-BA39-0C187063D7C9}"/>
                </a:ext>
              </a:extLst>
            </p:cNvPr>
            <p:cNvGrpSpPr/>
            <p:nvPr/>
          </p:nvGrpSpPr>
          <p:grpSpPr>
            <a:xfrm>
              <a:off x="1683067" y="-975360"/>
              <a:ext cx="8429625" cy="10102434"/>
              <a:chOff x="1881187" y="-1336431"/>
              <a:chExt cx="8429625" cy="10102434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6A091A43-10D1-86BB-6F8F-767B082F9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81187" y="-1336431"/>
                <a:ext cx="8429625" cy="5514975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D307F6DF-D661-93B3-AAAF-2EF834A01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848" y="3160348"/>
                <a:ext cx="3986471" cy="56056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40402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rodiguez nuñez</dc:creator>
  <cp:lastModifiedBy>martin rodiguez nuñez</cp:lastModifiedBy>
  <cp:revision>1</cp:revision>
  <dcterms:created xsi:type="dcterms:W3CDTF">2023-10-16T14:31:24Z</dcterms:created>
  <dcterms:modified xsi:type="dcterms:W3CDTF">2023-10-16T15:31:54Z</dcterms:modified>
</cp:coreProperties>
</file>