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894" y="13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7F831-C9AD-5322-2DAB-825441E3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9D4B56-607B-BD92-D7DC-A74609267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BED6D8-2DAE-77B3-C992-5EC7BF35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68B2-11A8-4780-8449-CA424E34797A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5A8A2-9BA2-D256-5ADF-7987F359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E0CCDF-00C8-868C-057B-B8CD256D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FA50-D9CE-4C96-9112-B7F1E63FCEC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11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50C7-8CF6-1AAC-1E04-F2146E94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37837F-F8AD-328E-AE4A-E0B74726A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D03A65-61A2-56B3-9259-860D69D9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68B2-11A8-4780-8449-CA424E34797A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B1EA88-9BA9-2F20-173C-C132C09C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BC546-EE08-D7DD-478D-02C599F8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FA50-D9CE-4C96-9112-B7F1E63FCEC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82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DD6D41-C9B5-4ECC-1D6D-1BD47AE5D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D86CD4-A5FA-54B3-4D8E-B1B14E40B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8FEF53-19DF-694F-2966-F4262301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68B2-11A8-4780-8449-CA424E34797A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74D4E7-703A-EF1B-9296-846167E4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6E0177-3E6E-095F-7ED0-32585D1C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FA50-D9CE-4C96-9112-B7F1E63FCEC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105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78DD8-2447-884A-D5EB-5384E5AA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589C7F-2687-151A-A23B-DA85B7FF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D638F-60A8-1C52-D7FB-0AA32C6A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68B2-11A8-4780-8449-CA424E34797A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B36D80-F670-3EF5-C8F6-ECE8AC32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4A62E-4ACA-5A89-CE65-17B35FF5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FA50-D9CE-4C96-9112-B7F1E63FCEC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801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ED9B7-2F69-0BE7-D360-A6020BCC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2D49F7-111A-33C3-D24F-E98F1F625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97B3DD-B2D2-9C9A-17D8-6A72620F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68B2-11A8-4780-8449-CA424E34797A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629D9E-E7E4-864F-D009-181710EB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6B01AB-3AA0-879B-3374-9BFDB7B4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FA50-D9CE-4C96-9112-B7F1E63FCEC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00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300F7-C04F-BA8A-DBFB-F5F84C90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A62685-603A-9AE5-8335-C2DAFD756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355252-434C-4491-BDC2-927FE4268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0B1E68-3838-CB07-485D-3FD50C7E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68B2-11A8-4780-8449-CA424E34797A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02BE75-795C-FBE5-EB2A-E70B6131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AECEB7-0F5B-0ECF-B323-50FB7526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FA50-D9CE-4C96-9112-B7F1E63FCEC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569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714BE-8BEF-03A6-454A-F5CB7DA8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436069-1F34-E2D4-659A-E7B5A2E70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BABF4E-2FB5-7D04-9446-CE0FDD246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3FFDB5-24AD-83B0-4178-203A1C8A5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040EBC-C1B8-8767-DCF9-F05C00F11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D07ABF-7968-F6F8-8D1C-53FEB48D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68B2-11A8-4780-8449-CA424E34797A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8CECE8-7043-0439-4714-6A52D9B9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5F38D0-5BB3-7D1E-3F09-7CB50EB5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FA50-D9CE-4C96-9112-B7F1E63FCEC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365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3F222-B178-93EE-6ECA-9532CA3E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ED3BC4-EF4F-99CB-9764-15ADF546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68B2-11A8-4780-8449-CA424E34797A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D297FF-7335-AB9D-D516-FD9050A1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6DF231-D8C4-F295-4B2F-81651D08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FA50-D9CE-4C96-9112-B7F1E63FCEC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065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7B079-660C-D0F3-A0CB-1A53BA1D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68B2-11A8-4780-8449-CA424E34797A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9FA156-6811-6F22-0094-85B19832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762507-04C6-A92D-0BFB-213287E8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FA50-D9CE-4C96-9112-B7F1E63FCEC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530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1BBF4-16A2-18F4-86B2-A674DCA7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F8BF92-CE23-AAF3-D160-C7682E50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176EBC-6060-BDEB-965D-F46790DE5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571359-A3EE-1F1F-6422-85D9646A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68B2-11A8-4780-8449-CA424E34797A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29BB42-29BE-FEEC-1C01-8CABA04E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D3CA88-E70D-EC2D-1CF7-32E26D51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FA50-D9CE-4C96-9112-B7F1E63FCEC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003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1F9CB-0A04-A67E-E070-1F431D7E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4EAC53-0DB2-45AC-FB06-1B83C7AD1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A3410D-533A-B3BC-37BC-568023E7C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FCE51F-DBED-A819-B88E-9798AFA8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68B2-11A8-4780-8449-CA424E34797A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BD8960-8150-8493-4F66-0FF8C83E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54CD76-64A9-6C83-7A11-B2EDF286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FA50-D9CE-4C96-9112-B7F1E63FCEC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470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578DDA-4E93-F56B-3EE0-DB1CF9D5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07D632-C6CA-64E8-C5D8-A7C0F9119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D67B7D-6458-5DA3-D11B-EBD63AA30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D68B2-11A8-4780-8449-CA424E34797A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C45CBA-E970-7302-926E-5B9E5D902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D9DCED-C037-AF7C-4365-C525C7743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FA50-D9CE-4C96-9112-B7F1E63FCEC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21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4FF9C51F-68C7-8798-FB19-D5E6B19E9096}"/>
              </a:ext>
            </a:extLst>
          </p:cNvPr>
          <p:cNvGrpSpPr/>
          <p:nvPr/>
        </p:nvGrpSpPr>
        <p:grpSpPr>
          <a:xfrm>
            <a:off x="0" y="-2400300"/>
            <a:ext cx="12195779" cy="13701346"/>
            <a:chOff x="0" y="-2400300"/>
            <a:chExt cx="12195779" cy="1370134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FDE9BCB-0567-FFF0-D5BE-9B8F522E78A2}"/>
                </a:ext>
              </a:extLst>
            </p:cNvPr>
            <p:cNvSpPr/>
            <p:nvPr/>
          </p:nvSpPr>
          <p:spPr>
            <a:xfrm>
              <a:off x="0" y="-2400300"/>
              <a:ext cx="12192000" cy="13701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0D9F9F9-8318-FF3E-F39E-6610DFE8A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78" y="3217985"/>
              <a:ext cx="12164643" cy="7848600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B11A580-A708-0BE1-9571-D57BE6F7B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265058"/>
              <a:ext cx="12195779" cy="7868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237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rodiguez nuñez</dc:creator>
  <cp:lastModifiedBy>martin rodiguez nuñez</cp:lastModifiedBy>
  <cp:revision>1</cp:revision>
  <dcterms:created xsi:type="dcterms:W3CDTF">2023-10-23T18:37:33Z</dcterms:created>
  <dcterms:modified xsi:type="dcterms:W3CDTF">2023-10-23T18:41:26Z</dcterms:modified>
</cp:coreProperties>
</file>