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B37CD-9BAC-B92C-F5C2-2C1E1E475F6E}" v="291" dt="2023-01-27T00:15:13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AVARRETE VILLEGAS" userId="S::martin.navarretevl@uanl.edu.mx::749d1904-7186-4788-96ea-1a5408e571fb" providerId="AD" clId="Web-{C34B37CD-9BAC-B92C-F5C2-2C1E1E475F6E}"/>
    <pc:docChg chg="addSld modSld">
      <pc:chgData name="MARTIN NAVARRETE VILLEGAS" userId="S::martin.navarretevl@uanl.edu.mx::749d1904-7186-4788-96ea-1a5408e571fb" providerId="AD" clId="Web-{C34B37CD-9BAC-B92C-F5C2-2C1E1E475F6E}" dt="2023-01-27T00:15:56.941" v="294"/>
      <pc:docMkLst>
        <pc:docMk/>
      </pc:docMkLst>
      <pc:sldChg chg="addSp modSp mod setBg">
        <pc:chgData name="MARTIN NAVARRETE VILLEGAS" userId="S::martin.navarretevl@uanl.edu.mx::749d1904-7186-4788-96ea-1a5408e571fb" providerId="AD" clId="Web-{C34B37CD-9BAC-B92C-F5C2-2C1E1E475F6E}" dt="2023-01-27T00:15:31.096" v="286"/>
        <pc:sldMkLst>
          <pc:docMk/>
          <pc:sldMk cId="109857222" sldId="256"/>
        </pc:sldMkLst>
        <pc:spChg chg="mod or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new mod setBg">
        <pc:chgData name="MARTIN NAVARRETE VILLEGAS" userId="S::martin.navarretevl@uanl.edu.mx::749d1904-7186-4788-96ea-1a5408e571fb" providerId="AD" clId="Web-{C34B37CD-9BAC-B92C-F5C2-2C1E1E475F6E}" dt="2023-01-27T00:15:43.784" v="289"/>
        <pc:sldMkLst>
          <pc:docMk/>
          <pc:sldMk cId="121121620" sldId="257"/>
        </pc:sldMkLst>
        <pc:spChg chg="mo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2" creationId="{2EA7F192-DECE-90F6-2174-F331CDB1BA6F}"/>
          </ac:spMkLst>
        </pc:spChg>
        <pc:spChg chg="add del mo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3" creationId="{E95D10FA-44FD-2253-941A-6A188FD09C76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43.753" v="288"/>
          <ac:spMkLst>
            <pc:docMk/>
            <pc:sldMk cId="121121620" sldId="257"/>
            <ac:spMk id="9" creationId="{B819A166-7571-4003-A6B8-B62034C3ED3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11" creationId="{5E107275-3853-46FD-A241-DE4355A42675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12" creationId="{2E442304-DDBD-4F7B-8017-36BCC863FB40}"/>
          </ac:spMkLst>
        </pc:spChg>
        <pc:graphicFrameChg chg="add del">
          <ac:chgData name="MARTIN NAVARRETE VILLEGAS" userId="S::martin.navarretevl@uanl.edu.mx::749d1904-7186-4788-96ea-1a5408e571fb" providerId="AD" clId="Web-{C34B37CD-9BAC-B92C-F5C2-2C1E1E475F6E}" dt="2023-01-27T00:15:43.753" v="288"/>
          <ac:graphicFrameMkLst>
            <pc:docMk/>
            <pc:sldMk cId="121121620" sldId="257"/>
            <ac:graphicFrameMk id="5" creationId="{EDFC1D87-FC33-DD41-6D80-8D0128AF2B2D}"/>
          </ac:graphicFrameMkLst>
        </pc:graphicFrameChg>
        <pc:graphicFrameChg chg="add">
          <ac:chgData name="MARTIN NAVARRETE VILLEGAS" userId="S::martin.navarretevl@uanl.edu.mx::749d1904-7186-4788-96ea-1a5408e571fb" providerId="AD" clId="Web-{C34B37CD-9BAC-B92C-F5C2-2C1E1E475F6E}" dt="2023-01-27T00:15:43.784" v="289"/>
          <ac:graphicFrameMkLst>
            <pc:docMk/>
            <pc:sldMk cId="121121620" sldId="257"/>
            <ac:graphicFrameMk id="13" creationId="{B6BC5488-0F4C-45CA-9B77-9B005EBE5039}"/>
          </ac:graphicFrameMkLst>
        </pc:graphicFrameChg>
      </pc:sldChg>
      <pc:sldChg chg="addSp delSp modSp new mod setBg">
        <pc:chgData name="MARTIN NAVARRETE VILLEGAS" userId="S::martin.navarretevl@uanl.edu.mx::749d1904-7186-4788-96ea-1a5408e571fb" providerId="AD" clId="Web-{C34B37CD-9BAC-B92C-F5C2-2C1E1E475F6E}" dt="2023-01-27T00:15:56.941" v="294"/>
        <pc:sldMkLst>
          <pc:docMk/>
          <pc:sldMk cId="2556861444" sldId="258"/>
        </pc:sldMkLst>
        <pc:spChg chg="mo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2" creationId="{CCF2D3C8-4BEB-1918-01FB-4FD1DD185808}"/>
          </ac:spMkLst>
        </pc:spChg>
        <pc:spChg chg="add del mo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3" creationId="{36210EFE-596A-7183-6011-215C5F9F52B1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4.488" v="291"/>
          <ac:spMkLst>
            <pc:docMk/>
            <pc:sldMk cId="2556861444" sldId="258"/>
            <ac:spMk id="9" creationId="{2E442304-DDBD-4F7B-8017-36BCC863FB40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4.488" v="291"/>
          <ac:spMkLst>
            <pc:docMk/>
            <pc:sldMk cId="2556861444" sldId="258"/>
            <ac:spMk id="11" creationId="{5E107275-3853-46FD-A241-DE4355A42675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6.910" v="293"/>
          <ac:spMkLst>
            <pc:docMk/>
            <pc:sldMk cId="2556861444" sldId="258"/>
            <ac:spMk id="13" creationId="{2E442304-DDBD-4F7B-8017-36BCC863FB40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6.910" v="293"/>
          <ac:spMkLst>
            <pc:docMk/>
            <pc:sldMk cId="2556861444" sldId="258"/>
            <ac:spMk id="14" creationId="{5E107275-3853-46FD-A241-DE4355A42675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17" creationId="{2E442304-DDBD-4F7B-8017-36BCC863FB4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18" creationId="{5E107275-3853-46FD-A241-DE4355A42675}"/>
          </ac:spMkLst>
        </pc:spChg>
        <pc:graphicFrameChg chg="add del">
          <ac:chgData name="MARTIN NAVARRETE VILLEGAS" userId="S::martin.navarretevl@uanl.edu.mx::749d1904-7186-4788-96ea-1a5408e571fb" providerId="AD" clId="Web-{C34B37CD-9BAC-B92C-F5C2-2C1E1E475F6E}" dt="2023-01-27T00:15:54.488" v="291"/>
          <ac:graphicFrameMkLst>
            <pc:docMk/>
            <pc:sldMk cId="2556861444" sldId="258"/>
            <ac:graphicFrameMk id="5" creationId="{EEC11CCC-980D-0C1C-5A12-CD80EF0B2E20}"/>
          </ac:graphicFrameMkLst>
        </pc:graphicFrameChg>
        <pc:graphicFrameChg chg="add del">
          <ac:chgData name="MARTIN NAVARRETE VILLEGAS" userId="S::martin.navarretevl@uanl.edu.mx::749d1904-7186-4788-96ea-1a5408e571fb" providerId="AD" clId="Web-{C34B37CD-9BAC-B92C-F5C2-2C1E1E475F6E}" dt="2023-01-27T00:15:56.910" v="293"/>
          <ac:graphicFrameMkLst>
            <pc:docMk/>
            <pc:sldMk cId="2556861444" sldId="258"/>
            <ac:graphicFrameMk id="15" creationId="{D68501C0-F00F-30E4-0A77-226E2BBA2168}"/>
          </ac:graphicFrameMkLst>
        </pc:graphicFrameChg>
        <pc:graphicFrameChg chg="add">
          <ac:chgData name="MARTIN NAVARRETE VILLEGAS" userId="S::martin.navarretevl@uanl.edu.mx::749d1904-7186-4788-96ea-1a5408e571fb" providerId="AD" clId="Web-{C34B37CD-9BAC-B92C-F5C2-2C1E1E475F6E}" dt="2023-01-27T00:15:56.941" v="294"/>
          <ac:graphicFrameMkLst>
            <pc:docMk/>
            <pc:sldMk cId="2556861444" sldId="258"/>
            <ac:graphicFrameMk id="19" creationId="{EEC11CCC-980D-0C1C-5A12-CD80EF0B2E2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3DEBEB-A267-4432-96F3-61562118FD9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A46655-FEF1-4687-B15B-4871C09A6691}">
      <dgm:prSet/>
      <dgm:spPr/>
      <dgm:t>
        <a:bodyPr/>
        <a:lstStyle/>
        <a:p>
          <a:r>
            <a:rPr lang="en-US"/>
            <a:t>¿Que podemos aprender acerca de los hosts y las areas?</a:t>
          </a:r>
        </a:p>
      </dgm:t>
    </dgm:pt>
    <dgm:pt modelId="{B677C411-7061-42E4-81AC-327730307DEA}" type="parTrans" cxnId="{311C74E8-1187-4D40-B52F-BADE1753E516}">
      <dgm:prSet/>
      <dgm:spPr/>
      <dgm:t>
        <a:bodyPr/>
        <a:lstStyle/>
        <a:p>
          <a:endParaRPr lang="en-US"/>
        </a:p>
      </dgm:t>
    </dgm:pt>
    <dgm:pt modelId="{BCB46AA3-9FD2-4412-9C1B-1D4CBF177BBA}" type="sibTrans" cxnId="{311C74E8-1187-4D40-B52F-BADE1753E516}">
      <dgm:prSet/>
      <dgm:spPr/>
      <dgm:t>
        <a:bodyPr/>
        <a:lstStyle/>
        <a:p>
          <a:endParaRPr lang="en-US"/>
        </a:p>
      </dgm:t>
    </dgm:pt>
    <dgm:pt modelId="{B204EA69-2E66-4FA3-B7CB-83512ABC7275}">
      <dgm:prSet/>
      <dgm:spPr/>
      <dgm:t>
        <a:bodyPr/>
        <a:lstStyle/>
        <a:p>
          <a:r>
            <a:rPr lang="en-US"/>
            <a:t>¿Que podemos aprender con las predicciones?</a:t>
          </a:r>
        </a:p>
      </dgm:t>
    </dgm:pt>
    <dgm:pt modelId="{C8B7885A-8FF2-4175-8BCE-781006A596B5}" type="parTrans" cxnId="{837CDE2A-1E3A-466E-8B82-FC350142E9F9}">
      <dgm:prSet/>
      <dgm:spPr/>
      <dgm:t>
        <a:bodyPr/>
        <a:lstStyle/>
        <a:p>
          <a:endParaRPr lang="en-US"/>
        </a:p>
      </dgm:t>
    </dgm:pt>
    <dgm:pt modelId="{9468EC2E-A22C-42E1-96CF-1749BA8B182E}" type="sibTrans" cxnId="{837CDE2A-1E3A-466E-8B82-FC350142E9F9}">
      <dgm:prSet/>
      <dgm:spPr/>
      <dgm:t>
        <a:bodyPr/>
        <a:lstStyle/>
        <a:p>
          <a:endParaRPr lang="en-US"/>
        </a:p>
      </dgm:t>
    </dgm:pt>
    <dgm:pt modelId="{BF2DD0E3-17BA-4CEE-BAFF-418299FDC183}">
      <dgm:prSet/>
      <dgm:spPr/>
      <dgm:t>
        <a:bodyPr/>
        <a:lstStyle/>
        <a:p>
          <a:r>
            <a:rPr lang="en-US"/>
            <a:t>Ubicaciones</a:t>
          </a:r>
        </a:p>
      </dgm:t>
    </dgm:pt>
    <dgm:pt modelId="{A07DB9A8-9069-4324-A28A-8C5C901DAB31}" type="parTrans" cxnId="{8A2DE2BC-1C0F-4BE3-844C-7263CDDD7725}">
      <dgm:prSet/>
      <dgm:spPr/>
      <dgm:t>
        <a:bodyPr/>
        <a:lstStyle/>
        <a:p>
          <a:endParaRPr lang="en-US"/>
        </a:p>
      </dgm:t>
    </dgm:pt>
    <dgm:pt modelId="{32A3DF62-4761-4405-A5E8-7272A4496C86}" type="sibTrans" cxnId="{8A2DE2BC-1C0F-4BE3-844C-7263CDDD7725}">
      <dgm:prSet/>
      <dgm:spPr/>
      <dgm:t>
        <a:bodyPr/>
        <a:lstStyle/>
        <a:p>
          <a:endParaRPr lang="en-US"/>
        </a:p>
      </dgm:t>
    </dgm:pt>
    <dgm:pt modelId="{4B348421-5428-45E0-9968-7F080D0874DD}">
      <dgm:prSet/>
      <dgm:spPr/>
      <dgm:t>
        <a:bodyPr/>
        <a:lstStyle/>
        <a:p>
          <a:r>
            <a:rPr lang="en-US"/>
            <a:t>Precios</a:t>
          </a:r>
        </a:p>
      </dgm:t>
    </dgm:pt>
    <dgm:pt modelId="{B8DB6950-7ECF-4FD9-A02A-7F4B56E8189F}" type="parTrans" cxnId="{E6BD1DBB-24C1-4035-B300-2CBB4878A8BB}">
      <dgm:prSet/>
      <dgm:spPr/>
      <dgm:t>
        <a:bodyPr/>
        <a:lstStyle/>
        <a:p>
          <a:endParaRPr lang="en-US"/>
        </a:p>
      </dgm:t>
    </dgm:pt>
    <dgm:pt modelId="{D9CF98FC-EE32-4F57-BDD8-150812D995D4}" type="sibTrans" cxnId="{E6BD1DBB-24C1-4035-B300-2CBB4878A8BB}">
      <dgm:prSet/>
      <dgm:spPr/>
      <dgm:t>
        <a:bodyPr/>
        <a:lstStyle/>
        <a:p>
          <a:endParaRPr lang="en-US"/>
        </a:p>
      </dgm:t>
    </dgm:pt>
    <dgm:pt modelId="{2E69B5F0-390B-466C-B4CF-59450B0D2921}">
      <dgm:prSet/>
      <dgm:spPr/>
      <dgm:t>
        <a:bodyPr/>
        <a:lstStyle/>
        <a:p>
          <a:r>
            <a:rPr lang="en-US"/>
            <a:t>Recomendaciones de clientes</a:t>
          </a:r>
        </a:p>
      </dgm:t>
    </dgm:pt>
    <dgm:pt modelId="{4BA53EB7-50A3-49B1-A1CB-19B9CCA59641}" type="parTrans" cxnId="{8A9D9423-33FE-42BD-8BD6-4A6A2F4AC509}">
      <dgm:prSet/>
      <dgm:spPr/>
      <dgm:t>
        <a:bodyPr/>
        <a:lstStyle/>
        <a:p>
          <a:endParaRPr lang="en-US"/>
        </a:p>
      </dgm:t>
    </dgm:pt>
    <dgm:pt modelId="{F8680C4A-4C67-4571-B137-F886E337D9EA}" type="sibTrans" cxnId="{8A9D9423-33FE-42BD-8BD6-4A6A2F4AC509}">
      <dgm:prSet/>
      <dgm:spPr/>
      <dgm:t>
        <a:bodyPr/>
        <a:lstStyle/>
        <a:p>
          <a:endParaRPr lang="en-US"/>
        </a:p>
      </dgm:t>
    </dgm:pt>
    <dgm:pt modelId="{B9082E40-6160-481B-8B1C-219B860719A0}">
      <dgm:prSet/>
      <dgm:spPr/>
      <dgm:t>
        <a:bodyPr/>
        <a:lstStyle/>
        <a:p>
          <a:r>
            <a:rPr lang="en-US"/>
            <a:t>Obtener informacion del como y por que algunos hosts son los que obtienen mas visitas</a:t>
          </a:r>
        </a:p>
      </dgm:t>
    </dgm:pt>
    <dgm:pt modelId="{782A61B8-FEFA-4868-A413-343B11CA659E}" type="parTrans" cxnId="{1BCC8C4C-9ED0-4712-A1A9-A41C67240846}">
      <dgm:prSet/>
      <dgm:spPr/>
      <dgm:t>
        <a:bodyPr/>
        <a:lstStyle/>
        <a:p>
          <a:endParaRPr lang="en-US"/>
        </a:p>
      </dgm:t>
    </dgm:pt>
    <dgm:pt modelId="{84B59012-71B4-4F94-89CE-BB101DDCE4EB}" type="sibTrans" cxnId="{1BCC8C4C-9ED0-4712-A1A9-A41C67240846}">
      <dgm:prSet/>
      <dgm:spPr/>
      <dgm:t>
        <a:bodyPr/>
        <a:lstStyle/>
        <a:p>
          <a:endParaRPr lang="en-US"/>
        </a:p>
      </dgm:t>
    </dgm:pt>
    <dgm:pt modelId="{E5D89D7F-4479-4213-AA28-A3A3BD8F1709}">
      <dgm:prSet/>
      <dgm:spPr/>
      <dgm:t>
        <a:bodyPr/>
        <a:lstStyle/>
        <a:p>
          <a:r>
            <a:rPr lang="en-US"/>
            <a:t>¿Ha impactado el uso de Airbnb a la cantidad de viajes y por tanto al trafico en las ciudades mas visitadas en airbnb?</a:t>
          </a:r>
        </a:p>
      </dgm:t>
    </dgm:pt>
    <dgm:pt modelId="{5096A847-B817-4BE7-8880-57F3EE2A7141}" type="parTrans" cxnId="{AAD124BC-125C-45F1-B960-E1BC5E6DA477}">
      <dgm:prSet/>
      <dgm:spPr/>
      <dgm:t>
        <a:bodyPr/>
        <a:lstStyle/>
        <a:p>
          <a:endParaRPr lang="en-US"/>
        </a:p>
      </dgm:t>
    </dgm:pt>
    <dgm:pt modelId="{7FAD1C6D-AA8E-4434-9792-283A4D90D732}" type="sibTrans" cxnId="{AAD124BC-125C-45F1-B960-E1BC5E6DA477}">
      <dgm:prSet/>
      <dgm:spPr/>
      <dgm:t>
        <a:bodyPr/>
        <a:lstStyle/>
        <a:p>
          <a:endParaRPr lang="en-US"/>
        </a:p>
      </dgm:t>
    </dgm:pt>
    <dgm:pt modelId="{9E779A36-8CD1-4697-B7DF-ED8A68F06B3B}" type="pres">
      <dgm:prSet presAssocID="{8A3DEBEB-A267-4432-96F3-61562118FD96}" presName="matrix" presStyleCnt="0">
        <dgm:presLayoutVars>
          <dgm:chMax val="1"/>
          <dgm:dir/>
          <dgm:resizeHandles val="exact"/>
        </dgm:presLayoutVars>
      </dgm:prSet>
      <dgm:spPr/>
    </dgm:pt>
    <dgm:pt modelId="{055A0EB9-2896-419E-8332-844C6FAEBEC1}" type="pres">
      <dgm:prSet presAssocID="{8A3DEBEB-A267-4432-96F3-61562118FD96}" presName="diamond" presStyleLbl="bgShp" presStyleIdx="0" presStyleCnt="1"/>
      <dgm:spPr/>
    </dgm:pt>
    <dgm:pt modelId="{73F38AC7-D7F1-451E-A604-9FA9E30FEF22}" type="pres">
      <dgm:prSet presAssocID="{8A3DEBEB-A267-4432-96F3-61562118FD9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BB9889-B193-47C9-808E-1146C42B67A0}" type="pres">
      <dgm:prSet presAssocID="{8A3DEBEB-A267-4432-96F3-61562118FD9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C12755-9293-43DF-A1F6-3799954C7B1E}" type="pres">
      <dgm:prSet presAssocID="{8A3DEBEB-A267-4432-96F3-61562118FD9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B497B90-49CF-404E-AD41-A9713F76B581}" type="pres">
      <dgm:prSet presAssocID="{8A3DEBEB-A267-4432-96F3-61562118FD9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ECC8903-9041-4E3E-9D31-8CEE5945F9DA}" type="presOf" srcId="{F7A46655-FEF1-4687-B15B-4871C09A6691}" destId="{73F38AC7-D7F1-451E-A604-9FA9E30FEF22}" srcOrd="0" destOrd="0" presId="urn:microsoft.com/office/officeart/2005/8/layout/matrix3"/>
    <dgm:cxn modelId="{8A9D9423-33FE-42BD-8BD6-4A6A2F4AC509}" srcId="{B204EA69-2E66-4FA3-B7CB-83512ABC7275}" destId="{2E69B5F0-390B-466C-B4CF-59450B0D2921}" srcOrd="2" destOrd="0" parTransId="{4BA53EB7-50A3-49B1-A1CB-19B9CCA59641}" sibTransId="{F8680C4A-4C67-4571-B137-F886E337D9EA}"/>
    <dgm:cxn modelId="{837CDE2A-1E3A-466E-8B82-FC350142E9F9}" srcId="{8A3DEBEB-A267-4432-96F3-61562118FD96}" destId="{B204EA69-2E66-4FA3-B7CB-83512ABC7275}" srcOrd="1" destOrd="0" parTransId="{C8B7885A-8FF2-4175-8BCE-781006A596B5}" sibTransId="{9468EC2E-A22C-42E1-96CF-1749BA8B182E}"/>
    <dgm:cxn modelId="{1BCC8C4C-9ED0-4712-A1A9-A41C67240846}" srcId="{8A3DEBEB-A267-4432-96F3-61562118FD96}" destId="{B9082E40-6160-481B-8B1C-219B860719A0}" srcOrd="2" destOrd="0" parTransId="{782A61B8-FEFA-4868-A413-343B11CA659E}" sibTransId="{84B59012-71B4-4F94-89CE-BB101DDCE4EB}"/>
    <dgm:cxn modelId="{D2846F6E-42F2-4A7A-8846-69353BAF1502}" type="presOf" srcId="{E5D89D7F-4479-4213-AA28-A3A3BD8F1709}" destId="{DB497B90-49CF-404E-AD41-A9713F76B581}" srcOrd="0" destOrd="0" presId="urn:microsoft.com/office/officeart/2005/8/layout/matrix3"/>
    <dgm:cxn modelId="{80AC1950-565C-4BE0-B26F-2B33F4DE477F}" type="presOf" srcId="{BF2DD0E3-17BA-4CEE-BAFF-418299FDC183}" destId="{B2BB9889-B193-47C9-808E-1146C42B67A0}" srcOrd="0" destOrd="1" presId="urn:microsoft.com/office/officeart/2005/8/layout/matrix3"/>
    <dgm:cxn modelId="{09627784-569E-45DA-8C85-B7449C7802DA}" type="presOf" srcId="{B204EA69-2E66-4FA3-B7CB-83512ABC7275}" destId="{B2BB9889-B193-47C9-808E-1146C42B67A0}" srcOrd="0" destOrd="0" presId="urn:microsoft.com/office/officeart/2005/8/layout/matrix3"/>
    <dgm:cxn modelId="{EFDD188B-7E8F-4AFB-9DB7-8B9FB0BC654F}" type="presOf" srcId="{2E69B5F0-390B-466C-B4CF-59450B0D2921}" destId="{B2BB9889-B193-47C9-808E-1146C42B67A0}" srcOrd="0" destOrd="3" presId="urn:microsoft.com/office/officeart/2005/8/layout/matrix3"/>
    <dgm:cxn modelId="{E6BD1DBB-24C1-4035-B300-2CBB4878A8BB}" srcId="{B204EA69-2E66-4FA3-B7CB-83512ABC7275}" destId="{4B348421-5428-45E0-9968-7F080D0874DD}" srcOrd="1" destOrd="0" parTransId="{B8DB6950-7ECF-4FD9-A02A-7F4B56E8189F}" sibTransId="{D9CF98FC-EE32-4F57-BDD8-150812D995D4}"/>
    <dgm:cxn modelId="{AAD124BC-125C-45F1-B960-E1BC5E6DA477}" srcId="{8A3DEBEB-A267-4432-96F3-61562118FD96}" destId="{E5D89D7F-4479-4213-AA28-A3A3BD8F1709}" srcOrd="3" destOrd="0" parTransId="{5096A847-B817-4BE7-8880-57F3EE2A7141}" sibTransId="{7FAD1C6D-AA8E-4434-9792-283A4D90D732}"/>
    <dgm:cxn modelId="{8A2DE2BC-1C0F-4BE3-844C-7263CDDD7725}" srcId="{B204EA69-2E66-4FA3-B7CB-83512ABC7275}" destId="{BF2DD0E3-17BA-4CEE-BAFF-418299FDC183}" srcOrd="0" destOrd="0" parTransId="{A07DB9A8-9069-4324-A28A-8C5C901DAB31}" sibTransId="{32A3DF62-4761-4405-A5E8-7272A4496C86}"/>
    <dgm:cxn modelId="{C598E0BE-3098-4770-93B1-F23647EB7251}" type="presOf" srcId="{B9082E40-6160-481B-8B1C-219B860719A0}" destId="{20C12755-9293-43DF-A1F6-3799954C7B1E}" srcOrd="0" destOrd="0" presId="urn:microsoft.com/office/officeart/2005/8/layout/matrix3"/>
    <dgm:cxn modelId="{DEB4BCDA-9992-4F68-B087-4DD044D35F75}" type="presOf" srcId="{4B348421-5428-45E0-9968-7F080D0874DD}" destId="{B2BB9889-B193-47C9-808E-1146C42B67A0}" srcOrd="0" destOrd="2" presId="urn:microsoft.com/office/officeart/2005/8/layout/matrix3"/>
    <dgm:cxn modelId="{311C74E8-1187-4D40-B52F-BADE1753E516}" srcId="{8A3DEBEB-A267-4432-96F3-61562118FD96}" destId="{F7A46655-FEF1-4687-B15B-4871C09A6691}" srcOrd="0" destOrd="0" parTransId="{B677C411-7061-42E4-81AC-327730307DEA}" sibTransId="{BCB46AA3-9FD2-4412-9C1B-1D4CBF177BBA}"/>
    <dgm:cxn modelId="{ED8EA3F0-64AD-45D2-80C0-68D4174ED527}" type="presOf" srcId="{8A3DEBEB-A267-4432-96F3-61562118FD96}" destId="{9E779A36-8CD1-4697-B7DF-ED8A68F06B3B}" srcOrd="0" destOrd="0" presId="urn:microsoft.com/office/officeart/2005/8/layout/matrix3"/>
    <dgm:cxn modelId="{C9E4F6C4-2248-4A3B-9E71-7E52541D2C0A}" type="presParOf" srcId="{9E779A36-8CD1-4697-B7DF-ED8A68F06B3B}" destId="{055A0EB9-2896-419E-8332-844C6FAEBEC1}" srcOrd="0" destOrd="0" presId="urn:microsoft.com/office/officeart/2005/8/layout/matrix3"/>
    <dgm:cxn modelId="{51120942-8EA5-499C-BAE0-4268179403ED}" type="presParOf" srcId="{9E779A36-8CD1-4697-B7DF-ED8A68F06B3B}" destId="{73F38AC7-D7F1-451E-A604-9FA9E30FEF22}" srcOrd="1" destOrd="0" presId="urn:microsoft.com/office/officeart/2005/8/layout/matrix3"/>
    <dgm:cxn modelId="{59CF1621-FB14-4173-82D8-2D4A91A5BCE8}" type="presParOf" srcId="{9E779A36-8CD1-4697-B7DF-ED8A68F06B3B}" destId="{B2BB9889-B193-47C9-808E-1146C42B67A0}" srcOrd="2" destOrd="0" presId="urn:microsoft.com/office/officeart/2005/8/layout/matrix3"/>
    <dgm:cxn modelId="{53369415-F5E7-427B-8067-4409153F4E61}" type="presParOf" srcId="{9E779A36-8CD1-4697-B7DF-ED8A68F06B3B}" destId="{20C12755-9293-43DF-A1F6-3799954C7B1E}" srcOrd="3" destOrd="0" presId="urn:microsoft.com/office/officeart/2005/8/layout/matrix3"/>
    <dgm:cxn modelId="{610E85BC-87F9-4F8F-B965-C643591AA7B1}" type="presParOf" srcId="{9E779A36-8CD1-4697-B7DF-ED8A68F06B3B}" destId="{DB497B90-49CF-404E-AD41-A9713F76B5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BBACC-CA7E-41DF-AF5E-BC56527FA09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878875C-88E1-43E4-8D73-B54FE21EC56D}">
      <dgm:prSet/>
      <dgm:spPr/>
      <dgm:t>
        <a:bodyPr/>
        <a:lstStyle/>
        <a:p>
          <a:r>
            <a:rPr lang="en-US"/>
            <a:t>Desde 2008, los huéspedes y anfitriones han utilizado Airbnb para ampliar las posibilidades de viaje y presentar una forma más única y personalizada de experimentar el mundo. Este conjunto de datos describe la actividad de listado y las métricas en NYC, NY para 2019.</a:t>
          </a:r>
        </a:p>
      </dgm:t>
    </dgm:pt>
    <dgm:pt modelId="{935F14CB-AA1F-4ED2-B870-AF9125C9BC60}" type="parTrans" cxnId="{FE81363C-328F-43BF-AFE7-F0633C2500CC}">
      <dgm:prSet/>
      <dgm:spPr/>
      <dgm:t>
        <a:bodyPr/>
        <a:lstStyle/>
        <a:p>
          <a:endParaRPr lang="en-US"/>
        </a:p>
      </dgm:t>
    </dgm:pt>
    <dgm:pt modelId="{65B36C4C-85B6-4A92-896A-FB17A1012E2E}" type="sibTrans" cxnId="{FE81363C-328F-43BF-AFE7-F0633C2500CC}">
      <dgm:prSet/>
      <dgm:spPr/>
      <dgm:t>
        <a:bodyPr/>
        <a:lstStyle/>
        <a:p>
          <a:endParaRPr lang="en-US"/>
        </a:p>
      </dgm:t>
    </dgm:pt>
    <dgm:pt modelId="{294E8778-3AEE-432D-9E98-3B98C3FE4E37}">
      <dgm:prSet/>
      <dgm:spPr/>
      <dgm:t>
        <a:bodyPr/>
        <a:lstStyle/>
        <a:p>
          <a:r>
            <a:rPr lang="en-US"/>
            <a:t>Este conjunto de datos público es parte de Airbnb, y la fuente original se puede encontrar en este sitio: http://insideairbnb.com/</a:t>
          </a:r>
        </a:p>
      </dgm:t>
    </dgm:pt>
    <dgm:pt modelId="{12D13658-A217-4D65-A9A5-9379227EBC1C}" type="parTrans" cxnId="{C565A34C-CE4B-4ABA-ABAA-072BB76A5781}">
      <dgm:prSet/>
      <dgm:spPr/>
      <dgm:t>
        <a:bodyPr/>
        <a:lstStyle/>
        <a:p>
          <a:endParaRPr lang="en-US"/>
        </a:p>
      </dgm:t>
    </dgm:pt>
    <dgm:pt modelId="{85614A52-E022-46AF-BD28-AB0C3F5545E3}" type="sibTrans" cxnId="{C565A34C-CE4B-4ABA-ABAA-072BB76A5781}">
      <dgm:prSet/>
      <dgm:spPr/>
      <dgm:t>
        <a:bodyPr/>
        <a:lstStyle/>
        <a:p>
          <a:endParaRPr lang="en-US"/>
        </a:p>
      </dgm:t>
    </dgm:pt>
    <dgm:pt modelId="{FB66E6D5-9875-4D7E-B2AA-D7B1FD17BC80}" type="pres">
      <dgm:prSet presAssocID="{9D3BBACC-CA7E-41DF-AF5E-BC56527FA092}" presName="vert0" presStyleCnt="0">
        <dgm:presLayoutVars>
          <dgm:dir/>
          <dgm:animOne val="branch"/>
          <dgm:animLvl val="lvl"/>
        </dgm:presLayoutVars>
      </dgm:prSet>
      <dgm:spPr/>
    </dgm:pt>
    <dgm:pt modelId="{AA36AD17-AE93-4003-A1F9-B7AACDA1D65F}" type="pres">
      <dgm:prSet presAssocID="{6878875C-88E1-43E4-8D73-B54FE21EC56D}" presName="thickLine" presStyleLbl="alignNode1" presStyleIdx="0" presStyleCnt="2"/>
      <dgm:spPr/>
    </dgm:pt>
    <dgm:pt modelId="{103500CA-F714-4524-B69D-5A88F2E68E2B}" type="pres">
      <dgm:prSet presAssocID="{6878875C-88E1-43E4-8D73-B54FE21EC56D}" presName="horz1" presStyleCnt="0"/>
      <dgm:spPr/>
    </dgm:pt>
    <dgm:pt modelId="{18B2C67F-0AAF-403D-ACEB-7E52133D3A2B}" type="pres">
      <dgm:prSet presAssocID="{6878875C-88E1-43E4-8D73-B54FE21EC56D}" presName="tx1" presStyleLbl="revTx" presStyleIdx="0" presStyleCnt="2"/>
      <dgm:spPr/>
    </dgm:pt>
    <dgm:pt modelId="{11E6EAE2-65FE-4928-82EF-BC97864EBEC4}" type="pres">
      <dgm:prSet presAssocID="{6878875C-88E1-43E4-8D73-B54FE21EC56D}" presName="vert1" presStyleCnt="0"/>
      <dgm:spPr/>
    </dgm:pt>
    <dgm:pt modelId="{99FC3F50-B9EA-4417-BF8A-0CEE8F2E128A}" type="pres">
      <dgm:prSet presAssocID="{294E8778-3AEE-432D-9E98-3B98C3FE4E37}" presName="thickLine" presStyleLbl="alignNode1" presStyleIdx="1" presStyleCnt="2"/>
      <dgm:spPr/>
    </dgm:pt>
    <dgm:pt modelId="{E89C8F2D-EDBF-412D-95B1-C2E5CB97B991}" type="pres">
      <dgm:prSet presAssocID="{294E8778-3AEE-432D-9E98-3B98C3FE4E37}" presName="horz1" presStyleCnt="0"/>
      <dgm:spPr/>
    </dgm:pt>
    <dgm:pt modelId="{54E246C3-4BD7-4CB3-A41D-C1976DF8F6E3}" type="pres">
      <dgm:prSet presAssocID="{294E8778-3AEE-432D-9E98-3B98C3FE4E37}" presName="tx1" presStyleLbl="revTx" presStyleIdx="1" presStyleCnt="2"/>
      <dgm:spPr/>
    </dgm:pt>
    <dgm:pt modelId="{83D13D80-8375-4317-97FA-9E247B0D297D}" type="pres">
      <dgm:prSet presAssocID="{294E8778-3AEE-432D-9E98-3B98C3FE4E37}" presName="vert1" presStyleCnt="0"/>
      <dgm:spPr/>
    </dgm:pt>
  </dgm:ptLst>
  <dgm:cxnLst>
    <dgm:cxn modelId="{FE81363C-328F-43BF-AFE7-F0633C2500CC}" srcId="{9D3BBACC-CA7E-41DF-AF5E-BC56527FA092}" destId="{6878875C-88E1-43E4-8D73-B54FE21EC56D}" srcOrd="0" destOrd="0" parTransId="{935F14CB-AA1F-4ED2-B870-AF9125C9BC60}" sibTransId="{65B36C4C-85B6-4A92-896A-FB17A1012E2E}"/>
    <dgm:cxn modelId="{C565A34C-CE4B-4ABA-ABAA-072BB76A5781}" srcId="{9D3BBACC-CA7E-41DF-AF5E-BC56527FA092}" destId="{294E8778-3AEE-432D-9E98-3B98C3FE4E37}" srcOrd="1" destOrd="0" parTransId="{12D13658-A217-4D65-A9A5-9379227EBC1C}" sibTransId="{85614A52-E022-46AF-BD28-AB0C3F5545E3}"/>
    <dgm:cxn modelId="{EE15999F-D3EB-4587-B4B8-24C674CCEE4D}" type="presOf" srcId="{294E8778-3AEE-432D-9E98-3B98C3FE4E37}" destId="{54E246C3-4BD7-4CB3-A41D-C1976DF8F6E3}" srcOrd="0" destOrd="0" presId="urn:microsoft.com/office/officeart/2008/layout/LinedList"/>
    <dgm:cxn modelId="{2B7074CF-51AF-48C6-803F-5D8E7AD8606F}" type="presOf" srcId="{6878875C-88E1-43E4-8D73-B54FE21EC56D}" destId="{18B2C67F-0AAF-403D-ACEB-7E52133D3A2B}" srcOrd="0" destOrd="0" presId="urn:microsoft.com/office/officeart/2008/layout/LinedList"/>
    <dgm:cxn modelId="{D54EE0E4-DCCB-4962-8480-AF061392F454}" type="presOf" srcId="{9D3BBACC-CA7E-41DF-AF5E-BC56527FA092}" destId="{FB66E6D5-9875-4D7E-B2AA-D7B1FD17BC80}" srcOrd="0" destOrd="0" presId="urn:microsoft.com/office/officeart/2008/layout/LinedList"/>
    <dgm:cxn modelId="{BC957459-770F-433D-8C5E-AF5E4B177FAA}" type="presParOf" srcId="{FB66E6D5-9875-4D7E-B2AA-D7B1FD17BC80}" destId="{AA36AD17-AE93-4003-A1F9-B7AACDA1D65F}" srcOrd="0" destOrd="0" presId="urn:microsoft.com/office/officeart/2008/layout/LinedList"/>
    <dgm:cxn modelId="{B621DF09-47FC-4B4B-B936-14FA0E53271C}" type="presParOf" srcId="{FB66E6D5-9875-4D7E-B2AA-D7B1FD17BC80}" destId="{103500CA-F714-4524-B69D-5A88F2E68E2B}" srcOrd="1" destOrd="0" presId="urn:microsoft.com/office/officeart/2008/layout/LinedList"/>
    <dgm:cxn modelId="{781A758B-02DA-487E-B7D1-6A901B6F907D}" type="presParOf" srcId="{103500CA-F714-4524-B69D-5A88F2E68E2B}" destId="{18B2C67F-0AAF-403D-ACEB-7E52133D3A2B}" srcOrd="0" destOrd="0" presId="urn:microsoft.com/office/officeart/2008/layout/LinedList"/>
    <dgm:cxn modelId="{9453DD5C-3415-463E-AC16-0C142E02C887}" type="presParOf" srcId="{103500CA-F714-4524-B69D-5A88F2E68E2B}" destId="{11E6EAE2-65FE-4928-82EF-BC97864EBEC4}" srcOrd="1" destOrd="0" presId="urn:microsoft.com/office/officeart/2008/layout/LinedList"/>
    <dgm:cxn modelId="{99A8B262-7487-4EDA-A11D-69D8F55E5B02}" type="presParOf" srcId="{FB66E6D5-9875-4D7E-B2AA-D7B1FD17BC80}" destId="{99FC3F50-B9EA-4417-BF8A-0CEE8F2E128A}" srcOrd="2" destOrd="0" presId="urn:microsoft.com/office/officeart/2008/layout/LinedList"/>
    <dgm:cxn modelId="{2F3328FF-9674-46A4-9862-34E6C243E61A}" type="presParOf" srcId="{FB66E6D5-9875-4D7E-B2AA-D7B1FD17BC80}" destId="{E89C8F2D-EDBF-412D-95B1-C2E5CB97B991}" srcOrd="3" destOrd="0" presId="urn:microsoft.com/office/officeart/2008/layout/LinedList"/>
    <dgm:cxn modelId="{0CE4D861-57FB-4879-A3AB-A4625D6C022D}" type="presParOf" srcId="{E89C8F2D-EDBF-412D-95B1-C2E5CB97B991}" destId="{54E246C3-4BD7-4CB3-A41D-C1976DF8F6E3}" srcOrd="0" destOrd="0" presId="urn:microsoft.com/office/officeart/2008/layout/LinedList"/>
    <dgm:cxn modelId="{9B784E18-1866-4906-B113-F03E0560B902}" type="presParOf" srcId="{E89C8F2D-EDBF-412D-95B1-C2E5CB97B991}" destId="{83D13D80-8375-4317-97FA-9E247B0D29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A0EB9-2896-419E-8332-844C6FAEBEC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8AC7-D7F1-451E-A604-9FA9E30FEF22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¿Que podemos aprender acerca de los hosts y las areas?</a:t>
          </a:r>
        </a:p>
      </dsp:txBody>
      <dsp:txXfrm>
        <a:off x="1313516" y="631331"/>
        <a:ext cx="1948298" cy="1948298"/>
      </dsp:txXfrm>
    </dsp:sp>
    <dsp:sp modelId="{B2BB9889-B193-47C9-808E-1146C42B67A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¿Que podemos aprender con las predicciones?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Ubicaciones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Precios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Recomendaciones de clientes</a:t>
          </a:r>
        </a:p>
      </dsp:txBody>
      <dsp:txXfrm>
        <a:off x="3638696" y="631331"/>
        <a:ext cx="1948298" cy="1948298"/>
      </dsp:txXfrm>
    </dsp:sp>
    <dsp:sp modelId="{20C12755-9293-43DF-A1F6-3799954C7B1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Obtener informacion del como y por que algunos hosts son los que obtienen mas visitas</a:t>
          </a:r>
        </a:p>
      </dsp:txBody>
      <dsp:txXfrm>
        <a:off x="1313516" y="2956510"/>
        <a:ext cx="1948298" cy="1948298"/>
      </dsp:txXfrm>
    </dsp:sp>
    <dsp:sp modelId="{DB497B90-49CF-404E-AD41-A9713F76B58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¿Ha impactado el uso de Airbnb a la cantidad de viajes y por tanto al trafico en las ciudades mas visitadas en airbnb?</a:t>
          </a:r>
        </a:p>
      </dsp:txBody>
      <dsp:txXfrm>
        <a:off x="3638696" y="2956510"/>
        <a:ext cx="1948298" cy="1948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6AD17-AE93-4003-A1F9-B7AACDA1D6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C67F-0AAF-403D-ACEB-7E52133D3A2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Desde 2008, los huéspedes y anfitriones han utilizado Airbnb para ampliar las posibilidades de viaje y presentar una forma más única y personalizada de experimentar el mundo. Este conjunto de datos describe la actividad de listado y las métricas en NYC, NY para 2019.</a:t>
          </a:r>
        </a:p>
      </dsp:txBody>
      <dsp:txXfrm>
        <a:off x="0" y="0"/>
        <a:ext cx="6900512" cy="2768070"/>
      </dsp:txXfrm>
    </dsp:sp>
    <dsp:sp modelId="{99FC3F50-B9EA-4417-BF8A-0CEE8F2E128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246C3-4BD7-4CB3-A41D-C1976DF8F6E3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Este conjunto de datos público es parte de Airbnb, y la fuente original se puede encontrar en este sitio: http://insideairbnb.com/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Analisis basado en datos abiertos de Airbnb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Analisis general de costo de vida, transporte y poblacion.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7F192-DECE-90F6-2174-F331CDB1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Objetivos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6BC5488-0F4C-45CA-9B77-9B005EBE5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3039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2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D3C8-4BEB-1918-01FB-4FD1DD18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Fuentes de Datos</a:t>
            </a:r>
            <a:endParaRPr 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EC11CCC-980D-0C1C-5A12-CD80EF0B2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214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86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51542697C074CA0797B45C970A12A" ma:contentTypeVersion="5" ma:contentTypeDescription="Create a new document." ma:contentTypeScope="" ma:versionID="9bb0b20272cbd28ce4067d4a4e25a48e">
  <xsd:schema xmlns:xsd="http://www.w3.org/2001/XMLSchema" xmlns:xs="http://www.w3.org/2001/XMLSchema" xmlns:p="http://schemas.microsoft.com/office/2006/metadata/properties" xmlns:ns2="b7944219-fbdf-43db-ad22-a0c408296512" targetNamespace="http://schemas.microsoft.com/office/2006/metadata/properties" ma:root="true" ma:fieldsID="523b0ff568d290b2f090d688d21cb9d1" ns2:_="">
    <xsd:import namespace="b7944219-fbdf-43db-ad22-a0c4082965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44219-fbdf-43db-ad22-a0c408296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53060-FCB9-429B-9362-F51225DD25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B87F17-2799-48AE-B7A0-6A2BCDE68F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25B52C-3EB8-4F7E-BB23-8B8728D74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44219-fbdf-43db-ad22-a0c4082965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Analisis general de costo de vida, transporte y poblacion.</vt:lpstr>
      <vt:lpstr>Objetivos</vt:lpstr>
      <vt:lpstr>Fuentes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</cp:revision>
  <dcterms:created xsi:type="dcterms:W3CDTF">2023-01-27T00:09:10Z</dcterms:created>
  <dcterms:modified xsi:type="dcterms:W3CDTF">2023-01-27T00:16:02Z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0x01010000C51542697C074CA0797B45C970A12A</vt:lpwstr>
  </property>
</Properties>
</file>