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5"/>
  </p:notesMasterIdLst>
  <p:handoutMasterIdLst>
    <p:handoutMasterId r:id="rId16"/>
  </p:handoutMasterIdLst>
  <p:sldIdLst>
    <p:sldId id="256" r:id="rId5"/>
    <p:sldId id="281" r:id="rId6"/>
    <p:sldId id="326" r:id="rId7"/>
    <p:sldId id="333" r:id="rId8"/>
    <p:sldId id="334" r:id="rId9"/>
    <p:sldId id="335" r:id="rId10"/>
    <p:sldId id="336" r:id="rId11"/>
    <p:sldId id="337" r:id="rId12"/>
    <p:sldId id="332" r:id="rId13"/>
    <p:sldId id="28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81"/>
            <p14:sldId id="326"/>
            <p14:sldId id="333"/>
            <p14:sldId id="334"/>
            <p14:sldId id="335"/>
            <p14:sldId id="336"/>
            <p14:sldId id="337"/>
            <p14:sldId id="332"/>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F5F5F5"/>
    <a:srgbClr val="D24726"/>
    <a:srgbClr val="404040"/>
    <a:srgbClr val="FF9B45"/>
    <a:srgbClr val="DD462F"/>
    <a:srgbClr val="F8CFB6"/>
    <a:srgbClr val="F8CAB6"/>
    <a:srgbClr val="92392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EC4B7B-A849-48F3-9692-03757569DFDF}" v="1" dt="2023-01-31T21:52:11.143"/>
    <p1510:client id="{C1720FA7-BEE5-4842-893C-B9BF7B199D2E}" v="4" dt="2023-02-01T01:27:31.2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001" autoAdjust="0"/>
    <p:restoredTop sz="94241" autoAdjust="0"/>
  </p:normalViewPr>
  <p:slideViewPr>
    <p:cSldViewPr snapToGrid="0">
      <p:cViewPr varScale="1">
        <p:scale>
          <a:sx n="63" d="100"/>
          <a:sy n="63" d="100"/>
        </p:scale>
        <p:origin x="1108" y="5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1/31/2023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1/31/2023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10</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1/31/2023</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1/31/2023</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9" name="MSIPCMContentMarking" descr="{&quot;HashCode&quot;:-6268944,&quot;Placement&quot;:&quot;Footer&quot;,&quot;Top&quot;:520.68866,&quot;Left&quot;:0.0,&quot;SlideWidth&quot;:960,&quot;SlideHeight&quot;:540}">
            <a:extLst>
              <a:ext uri="{FF2B5EF4-FFF2-40B4-BE49-F238E27FC236}">
                <a16:creationId xmlns:a16="http://schemas.microsoft.com/office/drawing/2014/main" id="{734DFF8A-00A2-4EDE-936D-97F322B263E1}"/>
              </a:ext>
            </a:extLst>
          </p:cNvPr>
          <p:cNvSpPr txBox="1"/>
          <p:nvPr userDrawn="1"/>
        </p:nvSpPr>
        <p:spPr>
          <a:xfrm>
            <a:off x="0" y="6612746"/>
            <a:ext cx="2000923" cy="245254"/>
          </a:xfrm>
          <a:prstGeom prst="rect">
            <a:avLst/>
          </a:prstGeom>
          <a:noFill/>
        </p:spPr>
        <p:txBody>
          <a:bodyPr vert="horz" wrap="square" lIns="0" tIns="0" rIns="0" bIns="0" rtlCol="0" anchor="ctr" anchorCtr="1">
            <a:spAutoFit/>
          </a:bodyPr>
          <a:lstStyle/>
          <a:p>
            <a:pPr algn="l">
              <a:spcBef>
                <a:spcPts val="0"/>
              </a:spcBef>
              <a:spcAft>
                <a:spcPts val="0"/>
              </a:spcAft>
            </a:pPr>
            <a:r>
              <a:rPr lang="en-US" sz="900">
                <a:solidFill>
                  <a:srgbClr val="737373"/>
                </a:solidFill>
                <a:latin typeface="Calibri" panose="020F0502020204030204" pitchFamily="34" charset="0"/>
              </a:rPr>
              <a:t>Classification: Customer Confidential</a:t>
            </a:r>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Principal Component Analysis</a:t>
            </a:r>
          </a:p>
        </p:txBody>
      </p:sp>
      <p:sp>
        <p:nvSpPr>
          <p:cNvPr id="5" name="Subtitle 2">
            <a:extLst>
              <a:ext uri="{FF2B5EF4-FFF2-40B4-BE49-F238E27FC236}">
                <a16:creationId xmlns:a16="http://schemas.microsoft.com/office/drawing/2014/main" id="{757E0AFA-14C0-4DC7-9018-DFC6BAACEFA6}"/>
              </a:ext>
            </a:extLst>
          </p:cNvPr>
          <p:cNvSpPr txBox="1">
            <a:spLocks/>
          </p:cNvSpPr>
          <p:nvPr/>
        </p:nvSpPr>
        <p:spPr>
          <a:xfrm>
            <a:off x="5200194" y="3807765"/>
            <a:ext cx="2607377" cy="1137793"/>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s-MX" sz="2400" dirty="0">
                <a:solidFill>
                  <a:schemeClr val="bg1"/>
                </a:solidFill>
                <a:latin typeface="+mj-lt"/>
              </a:rPr>
              <a:t>May </a:t>
            </a:r>
            <a:r>
              <a:rPr lang="en-US" sz="2400" dirty="0">
                <a:solidFill>
                  <a:schemeClr val="bg1"/>
                </a:solidFill>
                <a:latin typeface="+mj-lt"/>
              </a:rPr>
              <a:t>2022</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Questions?</a:t>
            </a: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7760" y="403374"/>
            <a:ext cx="8649687" cy="640080"/>
          </a:xfrm>
        </p:spPr>
        <p:txBody>
          <a:bodyPr>
            <a:normAutofit/>
          </a:bodyPr>
          <a:lstStyle/>
          <a:p>
            <a:r>
              <a:rPr lang="es-MX" b="1" dirty="0">
                <a:latin typeface="Segoe UI Light" panose="020B0502040204020203" pitchFamily="34" charset="0"/>
                <a:cs typeface="Segoe UI Light" panose="020B0502040204020203" pitchFamily="34" charset="0"/>
              </a:rPr>
              <a:t>Principal </a:t>
            </a:r>
            <a:r>
              <a:rPr lang="es-MX" b="1" dirty="0" err="1">
                <a:latin typeface="Segoe UI Light" panose="020B0502040204020203" pitchFamily="34" charset="0"/>
                <a:cs typeface="Segoe UI Light" panose="020B0502040204020203" pitchFamily="34" charset="0"/>
              </a:rPr>
              <a:t>Component</a:t>
            </a:r>
            <a:r>
              <a:rPr lang="es-MX" b="1" dirty="0">
                <a:latin typeface="Segoe UI Light" panose="020B0502040204020203" pitchFamily="34" charset="0"/>
                <a:cs typeface="Segoe UI Light" panose="020B0502040204020203" pitchFamily="34" charset="0"/>
              </a:rPr>
              <a:t> </a:t>
            </a:r>
            <a:r>
              <a:rPr lang="es-MX" b="1" dirty="0" err="1">
                <a:latin typeface="Segoe UI Light" panose="020B0502040204020203" pitchFamily="34" charset="0"/>
                <a:cs typeface="Segoe UI Light" panose="020B0502040204020203" pitchFamily="34" charset="0"/>
              </a:rPr>
              <a:t>Analysis</a:t>
            </a:r>
            <a:endParaRPr lang="en-US" b="1" dirty="0">
              <a:latin typeface="Segoe UI Light" panose="020B0502040204020203" pitchFamily="34" charset="0"/>
              <a:cs typeface="Segoe UI Light" panose="020B0502040204020203" pitchFamily="34" charset="0"/>
            </a:endParaRPr>
          </a:p>
        </p:txBody>
      </p:sp>
      <p:sp>
        <p:nvSpPr>
          <p:cNvPr id="4" name="CuadroTexto 3">
            <a:extLst>
              <a:ext uri="{FF2B5EF4-FFF2-40B4-BE49-F238E27FC236}">
                <a16:creationId xmlns:a16="http://schemas.microsoft.com/office/drawing/2014/main" id="{A3CB0F0B-1298-8BF2-098F-E676363D8F7B}"/>
              </a:ext>
            </a:extLst>
          </p:cNvPr>
          <p:cNvSpPr txBox="1"/>
          <p:nvPr/>
        </p:nvSpPr>
        <p:spPr>
          <a:xfrm>
            <a:off x="600016" y="1595120"/>
            <a:ext cx="10829984" cy="2308324"/>
          </a:xfrm>
          <a:prstGeom prst="rect">
            <a:avLst/>
          </a:prstGeom>
          <a:noFill/>
        </p:spPr>
        <p:txBody>
          <a:bodyPr wrap="square" rtlCol="0">
            <a:spAutoFit/>
          </a:bodyPr>
          <a:lstStyle/>
          <a:p>
            <a:pPr algn="just"/>
            <a:r>
              <a:rPr lang="en-US" sz="2400" dirty="0">
                <a:latin typeface="+mj-lt"/>
              </a:rPr>
              <a:t>The central idea of principal component analysis (PCA) is to reduce the dimensionality of a data set consisting of a large number of interrelated variables, while retaining as much as possible of the variation present in the data set. This is achieved by transforming to a new set of variables, the principal components (PCs), which are uncorrelated, and which are ordered so that the first few retain most of the variation present in all of the original variables.</a:t>
            </a:r>
            <a:endParaRPr lang="es-ES" sz="2400" dirty="0">
              <a:latin typeface="+mj-lt"/>
            </a:endParaRPr>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DD4B991C-0D50-E032-4727-6FFC3AAC7C4E}"/>
                  </a:ext>
                </a:extLst>
              </p:cNvPr>
              <p:cNvSpPr txBox="1"/>
              <p:nvPr/>
            </p:nvSpPr>
            <p:spPr>
              <a:xfrm>
                <a:off x="839723" y="4396448"/>
                <a:ext cx="4145280" cy="19318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s-ES" sz="3200" i="1" smtClean="0">
                              <a:solidFill>
                                <a:schemeClr val="tx1"/>
                              </a:solidFill>
                              <a:latin typeface="Cambria Math" panose="02040503050406030204" pitchFamily="18" charset="0"/>
                            </a:rPr>
                          </m:ctrlPr>
                        </m:dPr>
                        <m:e>
                          <m:eqArr>
                            <m:eqArrPr>
                              <m:ctrlPr>
                                <a:rPr lang="es-ES" sz="3200" i="1">
                                  <a:solidFill>
                                    <a:schemeClr val="tx1"/>
                                  </a:solidFill>
                                  <a:latin typeface="Cambria Math" panose="02040503050406030204" pitchFamily="18" charset="0"/>
                                </a:rPr>
                              </m:ctrlPr>
                            </m:eqArrPr>
                            <m:e>
                              <m:r>
                                <a:rPr lang="es-ES" sz="3200">
                                  <a:solidFill>
                                    <a:schemeClr val="tx1"/>
                                  </a:solidFill>
                                  <a:latin typeface="Cambria Math" panose="02040503050406030204" pitchFamily="18" charset="0"/>
                                </a:rPr>
                                <m:t>&amp;</m:t>
                              </m:r>
                              <m:sSub>
                                <m:sSubPr>
                                  <m:ctrlPr>
                                    <a:rPr lang="es-ES" sz="3200" i="1">
                                      <a:solidFill>
                                        <a:schemeClr val="tx1"/>
                                      </a:solidFill>
                                      <a:latin typeface="Cambria Math" panose="02040503050406030204" pitchFamily="18" charset="0"/>
                                    </a:rPr>
                                  </m:ctrlPr>
                                </m:sSubPr>
                                <m:e>
                                  <m:r>
                                    <a:rPr lang="es-ES" sz="3200" i="1">
                                      <a:solidFill>
                                        <a:schemeClr val="tx1"/>
                                      </a:solidFill>
                                      <a:latin typeface="Cambria Math" panose="02040503050406030204" pitchFamily="18" charset="0"/>
                                    </a:rPr>
                                    <m:t>𝑥</m:t>
                                  </m:r>
                                </m:e>
                                <m:sub>
                                  <m:r>
                                    <a:rPr lang="es-ES" sz="3200" i="0">
                                      <a:solidFill>
                                        <a:schemeClr val="tx1"/>
                                      </a:solidFill>
                                      <a:latin typeface="Cambria Math" panose="02040503050406030204" pitchFamily="18" charset="0"/>
                                    </a:rPr>
                                    <m:t>1</m:t>
                                  </m:r>
                                </m:sub>
                              </m:sSub>
                            </m:e>
                            <m:e>
                              <m:r>
                                <a:rPr lang="es-ES" sz="3200" i="0">
                                  <a:solidFill>
                                    <a:schemeClr val="tx1"/>
                                  </a:solidFill>
                                  <a:latin typeface="Cambria Math" panose="02040503050406030204" pitchFamily="18" charset="0"/>
                                </a:rPr>
                                <m:t>&amp;</m:t>
                              </m:r>
                              <m:sSub>
                                <m:sSubPr>
                                  <m:ctrlPr>
                                    <a:rPr lang="es-ES" sz="3200" i="1">
                                      <a:solidFill>
                                        <a:schemeClr val="tx1"/>
                                      </a:solidFill>
                                      <a:latin typeface="Cambria Math" panose="02040503050406030204" pitchFamily="18" charset="0"/>
                                    </a:rPr>
                                  </m:ctrlPr>
                                </m:sSubPr>
                                <m:e>
                                  <m:r>
                                    <a:rPr lang="es-ES" sz="3200" i="1">
                                      <a:solidFill>
                                        <a:schemeClr val="tx1"/>
                                      </a:solidFill>
                                      <a:latin typeface="Cambria Math" panose="02040503050406030204" pitchFamily="18" charset="0"/>
                                    </a:rPr>
                                    <m:t>𝑥</m:t>
                                  </m:r>
                                </m:e>
                                <m:sub>
                                  <m:r>
                                    <a:rPr lang="es-ES" sz="3200" i="0">
                                      <a:solidFill>
                                        <a:schemeClr val="tx1"/>
                                      </a:solidFill>
                                      <a:latin typeface="Cambria Math" panose="02040503050406030204" pitchFamily="18" charset="0"/>
                                    </a:rPr>
                                    <m:t>2</m:t>
                                  </m:r>
                                </m:sub>
                              </m:sSub>
                            </m:e>
                            <m:e>
                              <m:r>
                                <a:rPr lang="es-ES" sz="3200" i="0">
                                  <a:solidFill>
                                    <a:schemeClr val="tx1"/>
                                  </a:solidFill>
                                  <a:latin typeface="Cambria Math" panose="02040503050406030204" pitchFamily="18" charset="0"/>
                                </a:rPr>
                                <m:t>&amp;...</m:t>
                              </m:r>
                            </m:e>
                            <m:e>
                              <m:r>
                                <a:rPr lang="es-ES" sz="3200" i="0">
                                  <a:solidFill>
                                    <a:schemeClr val="tx1"/>
                                  </a:solidFill>
                                  <a:latin typeface="Cambria Math" panose="02040503050406030204" pitchFamily="18" charset="0"/>
                                </a:rPr>
                                <m:t>&amp;</m:t>
                              </m:r>
                              <m:sSub>
                                <m:sSubPr>
                                  <m:ctrlPr>
                                    <a:rPr lang="es-ES" sz="3200" i="1">
                                      <a:solidFill>
                                        <a:schemeClr val="tx1"/>
                                      </a:solidFill>
                                      <a:latin typeface="Cambria Math" panose="02040503050406030204" pitchFamily="18" charset="0"/>
                                    </a:rPr>
                                  </m:ctrlPr>
                                </m:sSubPr>
                                <m:e>
                                  <m:r>
                                    <a:rPr lang="es-ES" sz="3200" i="1">
                                      <a:solidFill>
                                        <a:schemeClr val="tx1"/>
                                      </a:solidFill>
                                      <a:latin typeface="Cambria Math" panose="02040503050406030204" pitchFamily="18" charset="0"/>
                                    </a:rPr>
                                    <m:t>𝑥</m:t>
                                  </m:r>
                                </m:e>
                                <m:sub>
                                  <m:r>
                                    <a:rPr lang="es-ES" sz="3200" i="1">
                                      <a:solidFill>
                                        <a:schemeClr val="tx1"/>
                                      </a:solidFill>
                                      <a:latin typeface="Cambria Math" panose="02040503050406030204" pitchFamily="18" charset="0"/>
                                    </a:rPr>
                                    <m:t>𝑛</m:t>
                                  </m:r>
                                </m:sub>
                              </m:sSub>
                            </m:e>
                          </m:eqArr>
                        </m:e>
                      </m:d>
                      <m:r>
                        <a:rPr lang="es-ES" sz="3200" i="0">
                          <a:solidFill>
                            <a:schemeClr val="tx1"/>
                          </a:solidFill>
                          <a:latin typeface="Cambria Math" panose="02040503050406030204" pitchFamily="18" charset="0"/>
                        </a:rPr>
                        <m:t>⇒</m:t>
                      </m:r>
                      <m:d>
                        <m:dPr>
                          <m:ctrlPr>
                            <a:rPr lang="es-ES" sz="3200" i="1">
                              <a:solidFill>
                                <a:schemeClr val="tx1"/>
                              </a:solidFill>
                              <a:latin typeface="Cambria Math" panose="02040503050406030204" pitchFamily="18" charset="0"/>
                            </a:rPr>
                          </m:ctrlPr>
                        </m:dPr>
                        <m:e>
                          <m:eqArr>
                            <m:eqArrPr>
                              <m:ctrlPr>
                                <a:rPr lang="es-ES" sz="3200" i="1">
                                  <a:solidFill>
                                    <a:schemeClr val="tx1"/>
                                  </a:solidFill>
                                  <a:latin typeface="Cambria Math" panose="02040503050406030204" pitchFamily="18" charset="0"/>
                                </a:rPr>
                              </m:ctrlPr>
                            </m:eqArrPr>
                            <m:e>
                              <m:r>
                                <a:rPr lang="es-ES" sz="3200" i="0">
                                  <a:solidFill>
                                    <a:schemeClr val="tx1"/>
                                  </a:solidFill>
                                  <a:latin typeface="Cambria Math" panose="02040503050406030204" pitchFamily="18" charset="0"/>
                                </a:rPr>
                                <m:t>&amp;</m:t>
                              </m:r>
                              <m:sSub>
                                <m:sSubPr>
                                  <m:ctrlPr>
                                    <a:rPr lang="es-ES" sz="3200" i="1">
                                      <a:solidFill>
                                        <a:schemeClr val="tx1"/>
                                      </a:solidFill>
                                      <a:latin typeface="Cambria Math" panose="02040503050406030204" pitchFamily="18" charset="0"/>
                                    </a:rPr>
                                  </m:ctrlPr>
                                </m:sSubPr>
                                <m:e>
                                  <m:r>
                                    <a:rPr lang="es-ES" sz="3200" i="1">
                                      <a:solidFill>
                                        <a:schemeClr val="tx1"/>
                                      </a:solidFill>
                                      <a:latin typeface="Cambria Math" panose="02040503050406030204" pitchFamily="18" charset="0"/>
                                    </a:rPr>
                                    <m:t>𝑧</m:t>
                                  </m:r>
                                </m:e>
                                <m:sub>
                                  <m:r>
                                    <a:rPr lang="es-ES" sz="3200" i="0">
                                      <a:solidFill>
                                        <a:schemeClr val="tx1"/>
                                      </a:solidFill>
                                      <a:latin typeface="Cambria Math" panose="02040503050406030204" pitchFamily="18" charset="0"/>
                                    </a:rPr>
                                    <m:t>1</m:t>
                                  </m:r>
                                </m:sub>
                              </m:sSub>
                            </m:e>
                            <m:e>
                              <m:r>
                                <a:rPr lang="es-ES" sz="3200" i="0">
                                  <a:solidFill>
                                    <a:schemeClr val="tx1"/>
                                  </a:solidFill>
                                  <a:latin typeface="Cambria Math" panose="02040503050406030204" pitchFamily="18" charset="0"/>
                                </a:rPr>
                                <m:t>&amp;</m:t>
                              </m:r>
                              <m:sSub>
                                <m:sSubPr>
                                  <m:ctrlPr>
                                    <a:rPr lang="es-ES" sz="3200" i="1">
                                      <a:solidFill>
                                        <a:schemeClr val="tx1"/>
                                      </a:solidFill>
                                      <a:latin typeface="Cambria Math" panose="02040503050406030204" pitchFamily="18" charset="0"/>
                                    </a:rPr>
                                  </m:ctrlPr>
                                </m:sSubPr>
                                <m:e>
                                  <m:r>
                                    <a:rPr lang="es-ES" sz="3200" i="1">
                                      <a:solidFill>
                                        <a:schemeClr val="tx1"/>
                                      </a:solidFill>
                                      <a:latin typeface="Cambria Math" panose="02040503050406030204" pitchFamily="18" charset="0"/>
                                    </a:rPr>
                                    <m:t>𝑧</m:t>
                                  </m:r>
                                </m:e>
                                <m:sub>
                                  <m:r>
                                    <a:rPr lang="es-ES" sz="3200" i="0">
                                      <a:solidFill>
                                        <a:schemeClr val="tx1"/>
                                      </a:solidFill>
                                      <a:latin typeface="Cambria Math" panose="02040503050406030204" pitchFamily="18" charset="0"/>
                                    </a:rPr>
                                    <m:t>2</m:t>
                                  </m:r>
                                </m:sub>
                              </m:sSub>
                            </m:e>
                            <m:e>
                              <m:r>
                                <a:rPr lang="es-ES" sz="3200" i="0">
                                  <a:solidFill>
                                    <a:schemeClr val="tx1"/>
                                  </a:solidFill>
                                  <a:latin typeface="Cambria Math" panose="02040503050406030204" pitchFamily="18" charset="0"/>
                                </a:rPr>
                                <m:t>&amp;...</m:t>
                              </m:r>
                            </m:e>
                            <m:e>
                              <m:r>
                                <a:rPr lang="es-ES" sz="3200" i="0">
                                  <a:solidFill>
                                    <a:schemeClr val="tx1"/>
                                  </a:solidFill>
                                  <a:latin typeface="Cambria Math" panose="02040503050406030204" pitchFamily="18" charset="0"/>
                                </a:rPr>
                                <m:t>&amp;</m:t>
                              </m:r>
                              <m:sSub>
                                <m:sSubPr>
                                  <m:ctrlPr>
                                    <a:rPr lang="es-ES" sz="3200" i="1">
                                      <a:solidFill>
                                        <a:schemeClr val="tx1"/>
                                      </a:solidFill>
                                      <a:latin typeface="Cambria Math" panose="02040503050406030204" pitchFamily="18" charset="0"/>
                                    </a:rPr>
                                  </m:ctrlPr>
                                </m:sSubPr>
                                <m:e>
                                  <m:r>
                                    <a:rPr lang="es-ES" sz="3200" i="1">
                                      <a:solidFill>
                                        <a:schemeClr val="tx1"/>
                                      </a:solidFill>
                                      <a:latin typeface="Cambria Math" panose="02040503050406030204" pitchFamily="18" charset="0"/>
                                    </a:rPr>
                                    <m:t>𝑧</m:t>
                                  </m:r>
                                </m:e>
                                <m:sub>
                                  <m:r>
                                    <a:rPr lang="es-ES" sz="3200" i="1">
                                      <a:solidFill>
                                        <a:schemeClr val="tx1"/>
                                      </a:solidFill>
                                      <a:latin typeface="Cambria Math" panose="02040503050406030204" pitchFamily="18" charset="0"/>
                                    </a:rPr>
                                    <m:t>𝑛</m:t>
                                  </m:r>
                                </m:sub>
                              </m:sSub>
                            </m:e>
                          </m:eqArr>
                        </m:e>
                      </m:d>
                    </m:oMath>
                  </m:oMathPara>
                </a14:m>
                <a:endParaRPr lang="es-ES" sz="3200" dirty="0">
                  <a:solidFill>
                    <a:schemeClr val="tx1"/>
                  </a:solidFill>
                </a:endParaRPr>
              </a:p>
            </p:txBody>
          </p:sp>
        </mc:Choice>
        <mc:Fallback xmlns="">
          <p:sp>
            <p:nvSpPr>
              <p:cNvPr id="6" name="CuadroTexto 5">
                <a:extLst>
                  <a:ext uri="{FF2B5EF4-FFF2-40B4-BE49-F238E27FC236}">
                    <a16:creationId xmlns:a16="http://schemas.microsoft.com/office/drawing/2014/main" id="{DD4B991C-0D50-E032-4727-6FFC3AAC7C4E}"/>
                  </a:ext>
                </a:extLst>
              </p:cNvPr>
              <p:cNvSpPr txBox="1">
                <a:spLocks noRot="1" noChangeAspect="1" noMove="1" noResize="1" noEditPoints="1" noAdjustHandles="1" noChangeArrowheads="1" noChangeShapeType="1" noTextEdit="1"/>
              </p:cNvSpPr>
              <p:nvPr/>
            </p:nvSpPr>
            <p:spPr>
              <a:xfrm>
                <a:off x="839723" y="4396448"/>
                <a:ext cx="4145280" cy="1931811"/>
              </a:xfrm>
              <a:prstGeom prst="rect">
                <a:avLst/>
              </a:prstGeom>
              <a:blipFill>
                <a:blip r:embed="rId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36A9A7BF-983C-5DD8-B1FA-4C5C5CD390BD}"/>
                  </a:ext>
                </a:extLst>
              </p:cNvPr>
              <p:cNvSpPr txBox="1"/>
              <p:nvPr/>
            </p:nvSpPr>
            <p:spPr>
              <a:xfrm>
                <a:off x="6129767" y="4396448"/>
                <a:ext cx="5669038" cy="19318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s-ES" sz="3200" i="1" smtClean="0">
                              <a:solidFill>
                                <a:schemeClr val="tx1"/>
                              </a:solidFill>
                              <a:latin typeface="Cambria Math" panose="02040503050406030204" pitchFamily="18" charset="0"/>
                            </a:rPr>
                          </m:ctrlPr>
                        </m:dPr>
                        <m:e>
                          <m:eqArr>
                            <m:eqArrPr>
                              <m:ctrlPr>
                                <a:rPr lang="es-ES" sz="3200" i="1">
                                  <a:solidFill>
                                    <a:schemeClr val="tx1"/>
                                  </a:solidFill>
                                  <a:latin typeface="Cambria Math" panose="02040503050406030204" pitchFamily="18" charset="0"/>
                                </a:rPr>
                              </m:ctrlPr>
                            </m:eqArrPr>
                            <m:e>
                              <m:r>
                                <a:rPr lang="es-ES" sz="3200">
                                  <a:solidFill>
                                    <a:schemeClr val="tx1"/>
                                  </a:solidFill>
                                  <a:latin typeface="Cambria Math" panose="02040503050406030204" pitchFamily="18" charset="0"/>
                                </a:rPr>
                                <m:t>&amp;</m:t>
                              </m:r>
                              <m:sSub>
                                <m:sSubPr>
                                  <m:ctrlPr>
                                    <a:rPr lang="es-ES" sz="3200" i="1">
                                      <a:solidFill>
                                        <a:schemeClr val="tx1"/>
                                      </a:solidFill>
                                      <a:latin typeface="Cambria Math" panose="02040503050406030204" pitchFamily="18" charset="0"/>
                                    </a:rPr>
                                  </m:ctrlPr>
                                </m:sSubPr>
                                <m:e>
                                  <m:r>
                                    <a:rPr lang="es-ES" sz="3200" i="1">
                                      <a:solidFill>
                                        <a:schemeClr val="tx1"/>
                                      </a:solidFill>
                                      <a:latin typeface="Cambria Math" panose="02040503050406030204" pitchFamily="18" charset="0"/>
                                    </a:rPr>
                                    <m:t>𝑥</m:t>
                                  </m:r>
                                </m:e>
                                <m:sub>
                                  <m:r>
                                    <a:rPr lang="es-ES" sz="3200" i="0">
                                      <a:solidFill>
                                        <a:schemeClr val="tx1"/>
                                      </a:solidFill>
                                      <a:latin typeface="Cambria Math" panose="02040503050406030204" pitchFamily="18" charset="0"/>
                                    </a:rPr>
                                    <m:t>1</m:t>
                                  </m:r>
                                </m:sub>
                              </m:sSub>
                            </m:e>
                            <m:e>
                              <m:r>
                                <a:rPr lang="es-ES" sz="3200" i="0">
                                  <a:solidFill>
                                    <a:schemeClr val="tx1"/>
                                  </a:solidFill>
                                  <a:latin typeface="Cambria Math" panose="02040503050406030204" pitchFamily="18" charset="0"/>
                                </a:rPr>
                                <m:t>&amp;</m:t>
                              </m:r>
                              <m:sSub>
                                <m:sSubPr>
                                  <m:ctrlPr>
                                    <a:rPr lang="es-ES" sz="3200" i="1">
                                      <a:solidFill>
                                        <a:schemeClr val="tx1"/>
                                      </a:solidFill>
                                      <a:latin typeface="Cambria Math" panose="02040503050406030204" pitchFamily="18" charset="0"/>
                                    </a:rPr>
                                  </m:ctrlPr>
                                </m:sSubPr>
                                <m:e>
                                  <m:r>
                                    <a:rPr lang="es-ES" sz="3200" i="1">
                                      <a:solidFill>
                                        <a:schemeClr val="tx1"/>
                                      </a:solidFill>
                                      <a:latin typeface="Cambria Math" panose="02040503050406030204" pitchFamily="18" charset="0"/>
                                    </a:rPr>
                                    <m:t>𝑥</m:t>
                                  </m:r>
                                </m:e>
                                <m:sub>
                                  <m:r>
                                    <a:rPr lang="es-ES" sz="3200" i="0">
                                      <a:solidFill>
                                        <a:schemeClr val="tx1"/>
                                      </a:solidFill>
                                      <a:latin typeface="Cambria Math" panose="02040503050406030204" pitchFamily="18" charset="0"/>
                                    </a:rPr>
                                    <m:t>2</m:t>
                                  </m:r>
                                </m:sub>
                              </m:sSub>
                            </m:e>
                            <m:e>
                              <m:r>
                                <a:rPr lang="es-ES" sz="3200" i="0">
                                  <a:solidFill>
                                    <a:schemeClr val="tx1"/>
                                  </a:solidFill>
                                  <a:latin typeface="Cambria Math" panose="02040503050406030204" pitchFamily="18" charset="0"/>
                                </a:rPr>
                                <m:t>&amp;...</m:t>
                              </m:r>
                            </m:e>
                            <m:e>
                              <m:r>
                                <a:rPr lang="es-ES" sz="3200" i="0">
                                  <a:solidFill>
                                    <a:schemeClr val="tx1"/>
                                  </a:solidFill>
                                  <a:latin typeface="Cambria Math" panose="02040503050406030204" pitchFamily="18" charset="0"/>
                                </a:rPr>
                                <m:t>&amp;</m:t>
                              </m:r>
                              <m:sSub>
                                <m:sSubPr>
                                  <m:ctrlPr>
                                    <a:rPr lang="es-ES" sz="3200" i="1">
                                      <a:solidFill>
                                        <a:schemeClr val="tx1"/>
                                      </a:solidFill>
                                      <a:latin typeface="Cambria Math" panose="02040503050406030204" pitchFamily="18" charset="0"/>
                                    </a:rPr>
                                  </m:ctrlPr>
                                </m:sSubPr>
                                <m:e>
                                  <m:r>
                                    <a:rPr lang="es-ES" sz="3200" i="1">
                                      <a:solidFill>
                                        <a:schemeClr val="tx1"/>
                                      </a:solidFill>
                                      <a:latin typeface="Cambria Math" panose="02040503050406030204" pitchFamily="18" charset="0"/>
                                    </a:rPr>
                                    <m:t>𝑥</m:t>
                                  </m:r>
                                </m:e>
                                <m:sub>
                                  <m:r>
                                    <a:rPr lang="es-ES" sz="3200" i="1">
                                      <a:solidFill>
                                        <a:schemeClr val="tx1"/>
                                      </a:solidFill>
                                      <a:latin typeface="Cambria Math" panose="02040503050406030204" pitchFamily="18" charset="0"/>
                                    </a:rPr>
                                    <m:t>𝑛</m:t>
                                  </m:r>
                                </m:sub>
                              </m:sSub>
                            </m:e>
                          </m:eqArr>
                        </m:e>
                      </m:d>
                      <m:r>
                        <a:rPr lang="es-ES" sz="3200" i="0">
                          <a:solidFill>
                            <a:schemeClr val="tx1"/>
                          </a:solidFill>
                          <a:latin typeface="Cambria Math" panose="02040503050406030204" pitchFamily="18" charset="0"/>
                        </a:rPr>
                        <m:t>⇒</m:t>
                      </m:r>
                      <m:d>
                        <m:dPr>
                          <m:ctrlPr>
                            <a:rPr lang="es-ES" sz="3200" i="1">
                              <a:solidFill>
                                <a:schemeClr val="tx1"/>
                              </a:solidFill>
                              <a:latin typeface="Cambria Math" panose="02040503050406030204" pitchFamily="18" charset="0"/>
                            </a:rPr>
                          </m:ctrlPr>
                        </m:dPr>
                        <m:e>
                          <m:eqArr>
                            <m:eqArrPr>
                              <m:ctrlPr>
                                <a:rPr lang="es-ES" sz="3200" i="1">
                                  <a:solidFill>
                                    <a:schemeClr val="tx1"/>
                                  </a:solidFill>
                                  <a:latin typeface="Cambria Math" panose="02040503050406030204" pitchFamily="18" charset="0"/>
                                </a:rPr>
                              </m:ctrlPr>
                            </m:eqArrPr>
                            <m:e>
                              <m:r>
                                <a:rPr lang="es-ES" sz="3200" i="0">
                                  <a:solidFill>
                                    <a:schemeClr val="tx1"/>
                                  </a:solidFill>
                                  <a:latin typeface="Cambria Math" panose="02040503050406030204" pitchFamily="18" charset="0"/>
                                </a:rPr>
                                <m:t>&amp;</m:t>
                              </m:r>
                              <m:sSub>
                                <m:sSubPr>
                                  <m:ctrlPr>
                                    <a:rPr lang="es-ES" sz="3200" i="1">
                                      <a:solidFill>
                                        <a:schemeClr val="tx1"/>
                                      </a:solidFill>
                                      <a:latin typeface="Cambria Math" panose="02040503050406030204" pitchFamily="18" charset="0"/>
                                    </a:rPr>
                                  </m:ctrlPr>
                                </m:sSubPr>
                                <m:e>
                                  <m:r>
                                    <a:rPr lang="es-ES" sz="3200" i="1">
                                      <a:solidFill>
                                        <a:schemeClr val="tx1"/>
                                      </a:solidFill>
                                      <a:latin typeface="Cambria Math" panose="02040503050406030204" pitchFamily="18" charset="0"/>
                                    </a:rPr>
                                    <m:t>𝑧</m:t>
                                  </m:r>
                                </m:e>
                                <m:sub>
                                  <m:r>
                                    <a:rPr lang="es-ES" sz="3200" i="0">
                                      <a:solidFill>
                                        <a:schemeClr val="tx1"/>
                                      </a:solidFill>
                                      <a:latin typeface="Cambria Math" panose="02040503050406030204" pitchFamily="18" charset="0"/>
                                    </a:rPr>
                                    <m:t>1</m:t>
                                  </m:r>
                                </m:sub>
                              </m:sSub>
                            </m:e>
                            <m:e>
                              <m:r>
                                <a:rPr lang="es-ES" sz="3200" i="0">
                                  <a:solidFill>
                                    <a:schemeClr val="tx1"/>
                                  </a:solidFill>
                                  <a:latin typeface="Cambria Math" panose="02040503050406030204" pitchFamily="18" charset="0"/>
                                </a:rPr>
                                <m:t>&amp;</m:t>
                              </m:r>
                              <m:sSub>
                                <m:sSubPr>
                                  <m:ctrlPr>
                                    <a:rPr lang="es-ES" sz="3200" i="1">
                                      <a:solidFill>
                                        <a:schemeClr val="tx1"/>
                                      </a:solidFill>
                                      <a:latin typeface="Cambria Math" panose="02040503050406030204" pitchFamily="18" charset="0"/>
                                    </a:rPr>
                                  </m:ctrlPr>
                                </m:sSubPr>
                                <m:e>
                                  <m:r>
                                    <a:rPr lang="es-ES" sz="3200" i="1">
                                      <a:solidFill>
                                        <a:schemeClr val="tx1"/>
                                      </a:solidFill>
                                      <a:latin typeface="Cambria Math" panose="02040503050406030204" pitchFamily="18" charset="0"/>
                                    </a:rPr>
                                    <m:t>𝑧</m:t>
                                  </m:r>
                                </m:e>
                                <m:sub>
                                  <m:r>
                                    <a:rPr lang="es-ES" sz="3200" i="0">
                                      <a:solidFill>
                                        <a:schemeClr val="tx1"/>
                                      </a:solidFill>
                                      <a:latin typeface="Cambria Math" panose="02040503050406030204" pitchFamily="18" charset="0"/>
                                    </a:rPr>
                                    <m:t>2</m:t>
                                  </m:r>
                                </m:sub>
                              </m:sSub>
                            </m:e>
                            <m:e>
                              <m:r>
                                <a:rPr lang="es-ES" sz="3200" i="0">
                                  <a:solidFill>
                                    <a:schemeClr val="tx1"/>
                                  </a:solidFill>
                                  <a:latin typeface="Cambria Math" panose="02040503050406030204" pitchFamily="18" charset="0"/>
                                </a:rPr>
                                <m:t>&amp;...</m:t>
                              </m:r>
                            </m:e>
                            <m:e>
                              <m:r>
                                <a:rPr lang="es-ES" sz="3200" i="0">
                                  <a:solidFill>
                                    <a:schemeClr val="tx1"/>
                                  </a:solidFill>
                                  <a:latin typeface="Cambria Math" panose="02040503050406030204" pitchFamily="18" charset="0"/>
                                </a:rPr>
                                <m:t>&amp;</m:t>
                              </m:r>
                              <m:sSub>
                                <m:sSubPr>
                                  <m:ctrlPr>
                                    <a:rPr lang="es-ES" sz="3200" i="1">
                                      <a:solidFill>
                                        <a:schemeClr val="tx1"/>
                                      </a:solidFill>
                                      <a:latin typeface="Cambria Math" panose="02040503050406030204" pitchFamily="18" charset="0"/>
                                    </a:rPr>
                                  </m:ctrlPr>
                                </m:sSubPr>
                                <m:e>
                                  <m:r>
                                    <a:rPr lang="es-ES" sz="3200" i="1">
                                      <a:solidFill>
                                        <a:schemeClr val="tx1"/>
                                      </a:solidFill>
                                      <a:latin typeface="Cambria Math" panose="02040503050406030204" pitchFamily="18" charset="0"/>
                                    </a:rPr>
                                    <m:t>𝑧</m:t>
                                  </m:r>
                                </m:e>
                                <m:sub>
                                  <m:r>
                                    <a:rPr lang="es-ES" sz="3200" b="0" i="1" smtClean="0">
                                      <a:solidFill>
                                        <a:schemeClr val="tx1"/>
                                      </a:solidFill>
                                      <a:latin typeface="Cambria Math" panose="02040503050406030204" pitchFamily="18" charset="0"/>
                                    </a:rPr>
                                    <m:t>𝑝</m:t>
                                  </m:r>
                                </m:sub>
                              </m:sSub>
                            </m:e>
                          </m:eqArr>
                        </m:e>
                      </m:d>
                      <m:r>
                        <a:rPr lang="es-ES" sz="3200" b="0" i="0" smtClean="0">
                          <a:solidFill>
                            <a:schemeClr val="tx1"/>
                          </a:solidFill>
                          <a:latin typeface="Cambria Math" panose="02040503050406030204" pitchFamily="18" charset="0"/>
                        </a:rPr>
                        <m:t> </m:t>
                      </m:r>
                      <m:r>
                        <a:rPr lang="es-ES" sz="3200" b="0" i="1" smtClean="0">
                          <a:solidFill>
                            <a:schemeClr val="tx1"/>
                          </a:solidFill>
                          <a:latin typeface="Cambria Math" panose="02040503050406030204" pitchFamily="18" charset="0"/>
                        </a:rPr>
                        <m:t>𝑤h𝑒𝑟𝑒</m:t>
                      </m:r>
                      <m:r>
                        <a:rPr lang="es-ES" sz="3200" b="0" i="1" smtClean="0">
                          <a:solidFill>
                            <a:schemeClr val="tx1"/>
                          </a:solidFill>
                          <a:latin typeface="Cambria Math" panose="02040503050406030204" pitchFamily="18" charset="0"/>
                        </a:rPr>
                        <m:t> </m:t>
                      </m:r>
                      <m:r>
                        <a:rPr lang="es-ES" sz="3200" b="0" i="1" smtClean="0">
                          <a:solidFill>
                            <a:schemeClr val="tx1"/>
                          </a:solidFill>
                          <a:latin typeface="Cambria Math" panose="02040503050406030204" pitchFamily="18" charset="0"/>
                        </a:rPr>
                        <m:t>𝑝</m:t>
                      </m:r>
                      <m:r>
                        <a:rPr lang="es-ES" sz="3200" b="0" i="1" smtClean="0">
                          <a:solidFill>
                            <a:schemeClr val="tx1"/>
                          </a:solidFill>
                          <a:latin typeface="Cambria Math" panose="02040503050406030204" pitchFamily="18" charset="0"/>
                        </a:rPr>
                        <m:t>&lt;</m:t>
                      </m:r>
                      <m:r>
                        <a:rPr lang="es-ES" sz="3200" b="0" i="1" smtClean="0">
                          <a:solidFill>
                            <a:schemeClr val="tx1"/>
                          </a:solidFill>
                          <a:latin typeface="Cambria Math" panose="02040503050406030204" pitchFamily="18" charset="0"/>
                        </a:rPr>
                        <m:t>𝑛</m:t>
                      </m:r>
                    </m:oMath>
                  </m:oMathPara>
                </a14:m>
                <a:endParaRPr lang="es-ES" sz="3200" i="1" dirty="0">
                  <a:solidFill>
                    <a:schemeClr val="tx1"/>
                  </a:solidFill>
                </a:endParaRPr>
              </a:p>
            </p:txBody>
          </p:sp>
        </mc:Choice>
        <mc:Fallback xmlns="">
          <p:sp>
            <p:nvSpPr>
              <p:cNvPr id="7" name="CuadroTexto 6">
                <a:extLst>
                  <a:ext uri="{FF2B5EF4-FFF2-40B4-BE49-F238E27FC236}">
                    <a16:creationId xmlns:a16="http://schemas.microsoft.com/office/drawing/2014/main" id="{36A9A7BF-983C-5DD8-B1FA-4C5C5CD390BD}"/>
                  </a:ext>
                </a:extLst>
              </p:cNvPr>
              <p:cNvSpPr txBox="1">
                <a:spLocks noRot="1" noChangeAspect="1" noMove="1" noResize="1" noEditPoints="1" noAdjustHandles="1" noChangeArrowheads="1" noChangeShapeType="1" noTextEdit="1"/>
              </p:cNvSpPr>
              <p:nvPr/>
            </p:nvSpPr>
            <p:spPr>
              <a:xfrm>
                <a:off x="6129767" y="4396448"/>
                <a:ext cx="5669038" cy="1931811"/>
              </a:xfrm>
              <a:prstGeom prst="rect">
                <a:avLst/>
              </a:prstGeom>
              <a:blipFill>
                <a:blip r:embed="rId3"/>
                <a:stretch>
                  <a:fillRect/>
                </a:stretch>
              </a:blipFill>
            </p:spPr>
            <p:txBody>
              <a:bodyPr/>
              <a:lstStyle/>
              <a:p>
                <a:r>
                  <a:rPr lang="es-ES">
                    <a:noFill/>
                  </a:rPr>
                  <a:t> </a:t>
                </a:r>
              </a:p>
            </p:txBody>
          </p:sp>
        </mc:Fallback>
      </mc:AlternateContent>
      <p:sp>
        <p:nvSpPr>
          <p:cNvPr id="8" name="CuadroTexto 7">
            <a:extLst>
              <a:ext uri="{FF2B5EF4-FFF2-40B4-BE49-F238E27FC236}">
                <a16:creationId xmlns:a16="http://schemas.microsoft.com/office/drawing/2014/main" id="{EBD4D126-B17A-BB0D-C0E9-CD6ACBCFFA43}"/>
              </a:ext>
            </a:extLst>
          </p:cNvPr>
          <p:cNvSpPr txBox="1"/>
          <p:nvPr/>
        </p:nvSpPr>
        <p:spPr>
          <a:xfrm>
            <a:off x="8239759" y="3993445"/>
            <a:ext cx="856727" cy="461665"/>
          </a:xfrm>
          <a:prstGeom prst="rect">
            <a:avLst/>
          </a:prstGeom>
          <a:noFill/>
        </p:spPr>
        <p:txBody>
          <a:bodyPr wrap="square" rtlCol="0">
            <a:spAutoFit/>
          </a:bodyPr>
          <a:lstStyle/>
          <a:p>
            <a:r>
              <a:rPr lang="es-ES" sz="2400" b="1" dirty="0" err="1">
                <a:latin typeface="+mj-lt"/>
              </a:rPr>
              <a:t>PCs</a:t>
            </a:r>
            <a:endParaRPr lang="es-ES" sz="2400" b="1" dirty="0">
              <a:latin typeface="+mj-lt"/>
            </a:endParaRPr>
          </a:p>
        </p:txBody>
      </p:sp>
      <p:sp>
        <p:nvSpPr>
          <p:cNvPr id="9" name="CuadroTexto 8">
            <a:extLst>
              <a:ext uri="{FF2B5EF4-FFF2-40B4-BE49-F238E27FC236}">
                <a16:creationId xmlns:a16="http://schemas.microsoft.com/office/drawing/2014/main" id="{608F6D76-24B3-4587-D5D3-4D9C4F93A8AB}"/>
              </a:ext>
            </a:extLst>
          </p:cNvPr>
          <p:cNvSpPr txBox="1"/>
          <p:nvPr/>
        </p:nvSpPr>
        <p:spPr>
          <a:xfrm>
            <a:off x="3404832" y="3993445"/>
            <a:ext cx="745251" cy="461665"/>
          </a:xfrm>
          <a:prstGeom prst="rect">
            <a:avLst/>
          </a:prstGeom>
          <a:noFill/>
        </p:spPr>
        <p:txBody>
          <a:bodyPr wrap="square" rtlCol="0">
            <a:spAutoFit/>
          </a:bodyPr>
          <a:lstStyle/>
          <a:p>
            <a:r>
              <a:rPr lang="es-ES" sz="2400" b="1" dirty="0" err="1">
                <a:latin typeface="+mj-lt"/>
              </a:rPr>
              <a:t>PCs</a:t>
            </a:r>
            <a:endParaRPr lang="es-ES" sz="2400" b="1" dirty="0">
              <a:latin typeface="+mj-lt"/>
            </a:endParaRPr>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7760" y="403374"/>
            <a:ext cx="8649687" cy="640080"/>
          </a:xfrm>
        </p:spPr>
        <p:txBody>
          <a:bodyPr>
            <a:normAutofit/>
          </a:bodyPr>
          <a:lstStyle/>
          <a:p>
            <a:r>
              <a:rPr lang="es-MX" b="1" dirty="0" err="1">
                <a:latin typeface="Segoe UI Light" panose="020B0502040204020203" pitchFamily="34" charset="0"/>
                <a:cs typeface="Segoe UI Light" panose="020B0502040204020203" pitchFamily="34" charset="0"/>
              </a:rPr>
              <a:t>Calculation</a:t>
            </a:r>
            <a:r>
              <a:rPr lang="es-MX" b="1" dirty="0">
                <a:latin typeface="Segoe UI Light" panose="020B0502040204020203" pitchFamily="34" charset="0"/>
                <a:cs typeface="Segoe UI Light" panose="020B0502040204020203" pitchFamily="34" charset="0"/>
              </a:rPr>
              <a:t> </a:t>
            </a:r>
            <a:r>
              <a:rPr lang="es-MX" b="1" dirty="0" err="1">
                <a:latin typeface="Segoe UI Light" panose="020B0502040204020203" pitchFamily="34" charset="0"/>
                <a:cs typeface="Segoe UI Light" panose="020B0502040204020203" pitchFamily="34" charset="0"/>
              </a:rPr>
              <a:t>of</a:t>
            </a:r>
            <a:r>
              <a:rPr lang="es-MX" b="1" dirty="0">
                <a:latin typeface="Segoe UI Light" panose="020B0502040204020203" pitchFamily="34" charset="0"/>
                <a:cs typeface="Segoe UI Light" panose="020B0502040204020203" pitchFamily="34" charset="0"/>
              </a:rPr>
              <a:t> Principal </a:t>
            </a:r>
            <a:r>
              <a:rPr lang="es-MX" b="1" dirty="0" err="1">
                <a:latin typeface="Segoe UI Light" panose="020B0502040204020203" pitchFamily="34" charset="0"/>
                <a:cs typeface="Segoe UI Light" panose="020B0502040204020203" pitchFamily="34" charset="0"/>
              </a:rPr>
              <a:t>Components</a:t>
            </a:r>
            <a:endParaRPr lang="en-US" b="1" dirty="0">
              <a:latin typeface="Segoe UI Light" panose="020B0502040204020203" pitchFamily="34" charset="0"/>
              <a:cs typeface="Segoe UI Light" panose="020B0502040204020203" pitchFamily="34" charset="0"/>
            </a:endParaRPr>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66697183-0924-0C1C-F3A1-A56FC4346FC2}"/>
                  </a:ext>
                </a:extLst>
              </p:cNvPr>
              <p:cNvSpPr txBox="1"/>
              <p:nvPr/>
            </p:nvSpPr>
            <p:spPr>
              <a:xfrm>
                <a:off x="660400" y="1462316"/>
                <a:ext cx="11003280" cy="830997"/>
              </a:xfrm>
              <a:prstGeom prst="rect">
                <a:avLst/>
              </a:prstGeom>
              <a:noFill/>
            </p:spPr>
            <p:txBody>
              <a:bodyPr wrap="square">
                <a:spAutoFit/>
              </a:bodyPr>
              <a:lstStyle/>
              <a:p>
                <a:r>
                  <a:rPr lang="en-US" sz="2400" dirty="0">
                    <a:latin typeface="+mj-lt"/>
                  </a:rPr>
                  <a:t>Suppose that </a:t>
                </a:r>
                <a14:m>
                  <m:oMath xmlns:m="http://schemas.openxmlformats.org/officeDocument/2006/math">
                    <m:r>
                      <a:rPr lang="es-ES" sz="2400" i="1" smtClean="0">
                        <a:effectLst/>
                        <a:latin typeface="Cambria Math" panose="02040503050406030204" pitchFamily="18" charset="0"/>
                        <a:ea typeface="Calibri" panose="020F0502020204030204" pitchFamily="34" charset="0"/>
                        <a:cs typeface="Times New Roman" panose="02020603050405020304" pitchFamily="18" charset="0"/>
                      </a:rPr>
                      <m:t>𝑥</m:t>
                    </m:r>
                  </m:oMath>
                </a14:m>
                <a:r>
                  <a:rPr lang="en-US" sz="2400" dirty="0">
                    <a:latin typeface="+mj-lt"/>
                  </a:rPr>
                  <a:t> is a vector of </a:t>
                </a:r>
                <a14:m>
                  <m:oMath xmlns:m="http://schemas.openxmlformats.org/officeDocument/2006/math">
                    <m:r>
                      <a:rPr lang="es-ES" sz="2400" b="0" i="1" smtClean="0">
                        <a:latin typeface="Cambria Math" panose="02040503050406030204" pitchFamily="18" charset="0"/>
                      </a:rPr>
                      <m:t>𝑛</m:t>
                    </m:r>
                  </m:oMath>
                </a14:m>
                <a:r>
                  <a:rPr lang="en-US" sz="2400" dirty="0">
                    <a:latin typeface="+mj-lt"/>
                  </a:rPr>
                  <a:t> random variables, and whose covariance matrix has the following structure:</a:t>
                </a:r>
                <a:endParaRPr lang="es-ES" sz="2400" dirty="0">
                  <a:latin typeface="+mj-lt"/>
                </a:endParaRPr>
              </a:p>
            </p:txBody>
          </p:sp>
        </mc:Choice>
        <mc:Fallback xmlns="">
          <p:sp>
            <p:nvSpPr>
              <p:cNvPr id="8" name="CuadroTexto 7">
                <a:extLst>
                  <a:ext uri="{FF2B5EF4-FFF2-40B4-BE49-F238E27FC236}">
                    <a16:creationId xmlns:a16="http://schemas.microsoft.com/office/drawing/2014/main" id="{66697183-0924-0C1C-F3A1-A56FC4346FC2}"/>
                  </a:ext>
                </a:extLst>
              </p:cNvPr>
              <p:cNvSpPr txBox="1">
                <a:spLocks noRot="1" noChangeAspect="1" noMove="1" noResize="1" noEditPoints="1" noAdjustHandles="1" noChangeArrowheads="1" noChangeShapeType="1" noTextEdit="1"/>
              </p:cNvSpPr>
              <p:nvPr/>
            </p:nvSpPr>
            <p:spPr>
              <a:xfrm>
                <a:off x="660400" y="1462316"/>
                <a:ext cx="11003280" cy="830997"/>
              </a:xfrm>
              <a:prstGeom prst="rect">
                <a:avLst/>
              </a:prstGeom>
              <a:blipFill>
                <a:blip r:embed="rId2"/>
                <a:stretch>
                  <a:fillRect l="-831" t="-5147" b="-16912"/>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8CEF4B4E-DFA8-D55D-7CD6-6E64627DE198}"/>
                  </a:ext>
                </a:extLst>
              </p:cNvPr>
              <p:cNvSpPr txBox="1"/>
              <p:nvPr/>
            </p:nvSpPr>
            <p:spPr>
              <a:xfrm>
                <a:off x="1727200" y="2374235"/>
                <a:ext cx="8382000" cy="15910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ES" sz="2400" i="1" smtClean="0">
                          <a:latin typeface="Cambria Math" panose="02040503050406030204" pitchFamily="18" charset="0"/>
                        </a:rPr>
                        <m:t>𝑣𝑎𝑟</m:t>
                      </m:r>
                      <m:r>
                        <a:rPr lang="es-ES" sz="2400" i="0">
                          <a:latin typeface="Cambria Math" panose="02040503050406030204" pitchFamily="18" charset="0"/>
                        </a:rPr>
                        <m:t>−</m:t>
                      </m:r>
                      <m:r>
                        <a:rPr lang="es-ES" sz="2400" i="1">
                          <a:latin typeface="Cambria Math" panose="02040503050406030204" pitchFamily="18" charset="0"/>
                        </a:rPr>
                        <m:t>𝑐𝑜𝑣</m:t>
                      </m:r>
                      <m:r>
                        <a:rPr lang="es-ES" sz="2400" i="0">
                          <a:latin typeface="Cambria Math" panose="02040503050406030204" pitchFamily="18" charset="0"/>
                        </a:rPr>
                        <m:t>=</m:t>
                      </m:r>
                      <m:d>
                        <m:dPr>
                          <m:ctrlPr>
                            <a:rPr lang="es-ES" sz="2400" i="1">
                              <a:solidFill>
                                <a:srgbClr val="836967"/>
                              </a:solidFill>
                              <a:latin typeface="Cambria Math" panose="02040503050406030204" pitchFamily="18" charset="0"/>
                            </a:rPr>
                          </m:ctrlPr>
                        </m:dPr>
                        <m:e>
                          <m:m>
                            <m:mPr>
                              <m:plcHide m:val="on"/>
                              <m:mcs>
                                <m:mc>
                                  <m:mcPr>
                                    <m:count m:val="4"/>
                                    <m:mcJc m:val="center"/>
                                  </m:mcPr>
                                </m:mc>
                              </m:mcs>
                              <m:ctrlPr>
                                <a:rPr lang="es-ES" sz="2400" i="1">
                                  <a:solidFill>
                                    <a:srgbClr val="836967"/>
                                  </a:solidFill>
                                  <a:latin typeface="Cambria Math" panose="02040503050406030204" pitchFamily="18" charset="0"/>
                                </a:rPr>
                              </m:ctrlPr>
                            </m:mPr>
                            <m:mr>
                              <m:e>
                                <m:r>
                                  <a:rPr lang="es-ES" sz="2400" i="1">
                                    <a:latin typeface="Cambria Math" panose="02040503050406030204" pitchFamily="18" charset="0"/>
                                  </a:rPr>
                                  <m:t>𝑣𝑎𝑟</m:t>
                                </m:r>
                                <m:d>
                                  <m:dPr>
                                    <m:ctrlPr>
                                      <a:rPr lang="es-ES" sz="2400" i="1">
                                        <a:latin typeface="Cambria Math" panose="02040503050406030204" pitchFamily="18" charset="0"/>
                                      </a:rPr>
                                    </m:ctrlPr>
                                  </m:dPr>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1</m:t>
                                        </m:r>
                                      </m:sub>
                                    </m:sSub>
                                  </m:e>
                                </m:d>
                              </m:e>
                              <m:e>
                                <m:r>
                                  <a:rPr lang="es-ES" sz="2400" i="1">
                                    <a:latin typeface="Cambria Math" panose="02040503050406030204" pitchFamily="18" charset="0"/>
                                  </a:rPr>
                                  <m:t>𝑐𝑜𝑣</m:t>
                                </m:r>
                                <m:d>
                                  <m:dPr>
                                    <m:sepChr m:val=","/>
                                    <m:ctrlPr>
                                      <a:rPr lang="es-ES" sz="2400" i="1">
                                        <a:latin typeface="Cambria Math" panose="02040503050406030204" pitchFamily="18" charset="0"/>
                                      </a:rPr>
                                    </m:ctrlPr>
                                  </m:dPr>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1</m:t>
                                        </m:r>
                                      </m:sub>
                                    </m:sSub>
                                  </m:e>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2</m:t>
                                        </m:r>
                                      </m:sub>
                                    </m:sSub>
                                  </m:e>
                                </m:d>
                              </m:e>
                              <m:e>
                                <m:r>
                                  <a:rPr lang="es-ES" sz="2400" i="0">
                                    <a:latin typeface="Cambria Math" panose="02040503050406030204" pitchFamily="18" charset="0"/>
                                  </a:rPr>
                                  <m:t>...</m:t>
                                </m:r>
                              </m:e>
                              <m:e>
                                <m:r>
                                  <a:rPr lang="es-ES" sz="2400" i="1">
                                    <a:latin typeface="Cambria Math" panose="02040503050406030204" pitchFamily="18" charset="0"/>
                                  </a:rPr>
                                  <m:t>𝑐𝑜𝑣</m:t>
                                </m:r>
                                <m:d>
                                  <m:dPr>
                                    <m:sepChr m:val=","/>
                                    <m:ctrlPr>
                                      <a:rPr lang="es-ES" sz="2400" i="1">
                                        <a:latin typeface="Cambria Math" panose="02040503050406030204" pitchFamily="18" charset="0"/>
                                      </a:rPr>
                                    </m:ctrlPr>
                                  </m:dPr>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1</m:t>
                                        </m:r>
                                      </m:sub>
                                    </m:sSub>
                                  </m:e>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1">
                                            <a:latin typeface="Cambria Math" panose="02040503050406030204" pitchFamily="18" charset="0"/>
                                          </a:rPr>
                                          <m:t>𝑛</m:t>
                                        </m:r>
                                      </m:sub>
                                    </m:sSub>
                                  </m:e>
                                </m:d>
                              </m:e>
                            </m:mr>
                            <m:mr>
                              <m:e>
                                <m:r>
                                  <a:rPr lang="es-ES" sz="2400" i="1">
                                    <a:latin typeface="Cambria Math" panose="02040503050406030204" pitchFamily="18" charset="0"/>
                                  </a:rPr>
                                  <m:t>𝑐𝑜𝑣</m:t>
                                </m:r>
                                <m:d>
                                  <m:dPr>
                                    <m:sepChr m:val=","/>
                                    <m:ctrlPr>
                                      <a:rPr lang="es-ES" sz="2400" i="1">
                                        <a:latin typeface="Cambria Math" panose="02040503050406030204" pitchFamily="18" charset="0"/>
                                      </a:rPr>
                                    </m:ctrlPr>
                                  </m:dPr>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2</m:t>
                                        </m:r>
                                      </m:sub>
                                    </m:sSub>
                                  </m:e>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1</m:t>
                                        </m:r>
                                      </m:sub>
                                    </m:sSub>
                                  </m:e>
                                </m:d>
                              </m:e>
                              <m:e>
                                <m:r>
                                  <a:rPr lang="es-ES" sz="2400" i="1">
                                    <a:latin typeface="Cambria Math" panose="02040503050406030204" pitchFamily="18" charset="0"/>
                                  </a:rPr>
                                  <m:t>𝑣𝑎𝑟</m:t>
                                </m:r>
                                <m:d>
                                  <m:dPr>
                                    <m:ctrlPr>
                                      <a:rPr lang="es-ES" sz="2400" i="1">
                                        <a:latin typeface="Cambria Math" panose="02040503050406030204" pitchFamily="18" charset="0"/>
                                      </a:rPr>
                                    </m:ctrlPr>
                                  </m:dPr>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2</m:t>
                                        </m:r>
                                      </m:sub>
                                    </m:sSub>
                                  </m:e>
                                </m:d>
                              </m:e>
                              <m:e>
                                <m:r>
                                  <a:rPr lang="es-ES" sz="2400" i="0">
                                    <a:latin typeface="Cambria Math" panose="02040503050406030204" pitchFamily="18" charset="0"/>
                                  </a:rPr>
                                  <m:t>...</m:t>
                                </m:r>
                              </m:e>
                              <m:e>
                                <m:r>
                                  <a:rPr lang="es-ES" sz="2400" i="1">
                                    <a:latin typeface="Cambria Math" panose="02040503050406030204" pitchFamily="18" charset="0"/>
                                  </a:rPr>
                                  <m:t>𝑐𝑜𝑣</m:t>
                                </m:r>
                                <m:d>
                                  <m:dPr>
                                    <m:endChr m:val=","/>
                                    <m:ctrlPr>
                                      <a:rPr lang="es-ES" sz="2400" i="1">
                                        <a:latin typeface="Cambria Math" panose="02040503050406030204" pitchFamily="18" charset="0"/>
                                      </a:rPr>
                                    </m:ctrlPr>
                                  </m:dPr>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2</m:t>
                                        </m:r>
                                      </m:sub>
                                    </m:sSub>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d>
                                          <m:dPr>
                                            <m:begChr m:val=""/>
                                            <m:ctrlPr>
                                              <a:rPr lang="es-ES" sz="2400" i="1">
                                                <a:latin typeface="Cambria Math" panose="02040503050406030204" pitchFamily="18" charset="0"/>
                                              </a:rPr>
                                            </m:ctrlPr>
                                          </m:dPr>
                                          <m:e>
                                            <m:r>
                                              <a:rPr lang="es-ES" sz="2400" i="1">
                                                <a:latin typeface="Cambria Math" panose="02040503050406030204" pitchFamily="18" charset="0"/>
                                              </a:rPr>
                                              <m:t>𝑛</m:t>
                                            </m:r>
                                          </m:e>
                                        </m:d>
                                      </m:sub>
                                    </m:sSub>
                                  </m:e>
                                </m:d>
                              </m:e>
                            </m:mr>
                            <m:mr>
                              <m:e>
                                <m:r>
                                  <a:rPr lang="es-ES" sz="2400" i="0">
                                    <a:latin typeface="Cambria Math" panose="02040503050406030204" pitchFamily="18" charset="0"/>
                                  </a:rPr>
                                  <m:t>...</m:t>
                                </m:r>
                              </m:e>
                              <m:e>
                                <m:r>
                                  <a:rPr lang="es-ES" sz="2400" i="0">
                                    <a:latin typeface="Cambria Math" panose="02040503050406030204" pitchFamily="18" charset="0"/>
                                  </a:rPr>
                                  <m:t>...</m:t>
                                </m:r>
                              </m:e>
                              <m:e>
                                <m:r>
                                  <a:rPr lang="es-ES" sz="2400" i="0">
                                    <a:latin typeface="Cambria Math" panose="02040503050406030204" pitchFamily="18" charset="0"/>
                                  </a:rPr>
                                  <m:t>...</m:t>
                                </m:r>
                              </m:e>
                              <m:e>
                                <m:r>
                                  <a:rPr lang="es-ES" sz="2400" i="0">
                                    <a:latin typeface="Cambria Math" panose="02040503050406030204" pitchFamily="18" charset="0"/>
                                  </a:rPr>
                                  <m:t>...</m:t>
                                </m:r>
                              </m:e>
                            </m:mr>
                            <m:mr>
                              <m:e>
                                <m:r>
                                  <a:rPr lang="es-ES" sz="2400" i="1">
                                    <a:latin typeface="Cambria Math" panose="02040503050406030204" pitchFamily="18" charset="0"/>
                                  </a:rPr>
                                  <m:t>𝑐𝑜𝑣</m:t>
                                </m:r>
                                <m:d>
                                  <m:dPr>
                                    <m:sepChr m:val=","/>
                                    <m:ctrlPr>
                                      <a:rPr lang="es-ES" sz="2400" i="1">
                                        <a:latin typeface="Cambria Math" panose="02040503050406030204" pitchFamily="18" charset="0"/>
                                      </a:rPr>
                                    </m:ctrlPr>
                                  </m:dPr>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1">
                                            <a:latin typeface="Cambria Math" panose="02040503050406030204" pitchFamily="18" charset="0"/>
                                          </a:rPr>
                                          <m:t>𝑛</m:t>
                                        </m:r>
                                      </m:sub>
                                    </m:sSub>
                                  </m:e>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1</m:t>
                                        </m:r>
                                      </m:sub>
                                    </m:sSub>
                                  </m:e>
                                </m:d>
                              </m:e>
                              <m:e>
                                <m:r>
                                  <a:rPr lang="es-ES" sz="2400" i="1">
                                    <a:latin typeface="Cambria Math" panose="02040503050406030204" pitchFamily="18" charset="0"/>
                                  </a:rPr>
                                  <m:t>𝑐𝑜𝑣</m:t>
                                </m:r>
                                <m:d>
                                  <m:dPr>
                                    <m:sepChr m:val=","/>
                                    <m:ctrlPr>
                                      <a:rPr lang="es-ES" sz="2400" i="1">
                                        <a:latin typeface="Cambria Math" panose="02040503050406030204" pitchFamily="18" charset="0"/>
                                      </a:rPr>
                                    </m:ctrlPr>
                                  </m:dPr>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1">
                                            <a:latin typeface="Cambria Math" panose="02040503050406030204" pitchFamily="18" charset="0"/>
                                          </a:rPr>
                                          <m:t>𝑛</m:t>
                                        </m:r>
                                      </m:sub>
                                    </m:sSub>
                                  </m:e>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2</m:t>
                                        </m:r>
                                      </m:sub>
                                    </m:sSub>
                                  </m:e>
                                </m:d>
                              </m:e>
                              <m:e>
                                <m:r>
                                  <a:rPr lang="es-ES" sz="2400" i="0">
                                    <a:latin typeface="Cambria Math" panose="02040503050406030204" pitchFamily="18" charset="0"/>
                                  </a:rPr>
                                  <m:t>...</m:t>
                                </m:r>
                              </m:e>
                              <m:e>
                                <m:r>
                                  <a:rPr lang="es-ES" sz="2400" i="1">
                                    <a:latin typeface="Cambria Math" panose="02040503050406030204" pitchFamily="18" charset="0"/>
                                  </a:rPr>
                                  <m:t>𝑣𝑎𝑟</m:t>
                                </m:r>
                                <m:d>
                                  <m:dPr>
                                    <m:ctrlPr>
                                      <a:rPr lang="es-ES" sz="2400" i="1">
                                        <a:latin typeface="Cambria Math" panose="02040503050406030204" pitchFamily="18" charset="0"/>
                                      </a:rPr>
                                    </m:ctrlPr>
                                  </m:dPr>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1">
                                            <a:latin typeface="Cambria Math" panose="02040503050406030204" pitchFamily="18" charset="0"/>
                                          </a:rPr>
                                          <m:t>𝑛</m:t>
                                        </m:r>
                                      </m:sub>
                                    </m:sSub>
                                  </m:e>
                                </m:d>
                              </m:e>
                            </m:mr>
                          </m:m>
                        </m:e>
                      </m:d>
                    </m:oMath>
                  </m:oMathPara>
                </a14:m>
                <a:endParaRPr lang="es-ES" sz="2400" dirty="0"/>
              </a:p>
            </p:txBody>
          </p:sp>
        </mc:Choice>
        <mc:Fallback xmlns="">
          <p:sp>
            <p:nvSpPr>
              <p:cNvPr id="9" name="CuadroTexto 8">
                <a:extLst>
                  <a:ext uri="{FF2B5EF4-FFF2-40B4-BE49-F238E27FC236}">
                    <a16:creationId xmlns:a16="http://schemas.microsoft.com/office/drawing/2014/main" id="{8CEF4B4E-DFA8-D55D-7CD6-6E64627DE198}"/>
                  </a:ext>
                </a:extLst>
              </p:cNvPr>
              <p:cNvSpPr txBox="1">
                <a:spLocks noRot="1" noChangeAspect="1" noMove="1" noResize="1" noEditPoints="1" noAdjustHandles="1" noChangeArrowheads="1" noChangeShapeType="1" noTextEdit="1"/>
              </p:cNvSpPr>
              <p:nvPr/>
            </p:nvSpPr>
            <p:spPr>
              <a:xfrm>
                <a:off x="1727200" y="2374235"/>
                <a:ext cx="8382000" cy="1591013"/>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93181E94-89ED-08D9-CC32-FA5D21E586CA}"/>
                  </a:ext>
                </a:extLst>
              </p:cNvPr>
              <p:cNvSpPr txBox="1"/>
              <p:nvPr/>
            </p:nvSpPr>
            <p:spPr>
              <a:xfrm>
                <a:off x="3677920" y="4205017"/>
                <a:ext cx="6096000" cy="2174121"/>
              </a:xfrm>
              <a:prstGeom prst="rect">
                <a:avLst/>
              </a:prstGeom>
              <a:noFill/>
            </p:spPr>
            <p:txBody>
              <a:bodyPr wrap="square">
                <a:sp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sSub>
                        <m:sSubPr>
                          <m:ctrlPr>
                            <a:rPr lang="es-ES" sz="24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𝑧</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1,1</m:t>
                          </m:r>
                        </m:sub>
                      </m:sSub>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1,2</m:t>
                          </m:r>
                        </m:sub>
                      </m:sSub>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sub>
                      </m:sSub>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sub>
                      </m:sSub>
                    </m:oMath>
                  </m:oMathPara>
                </a14:m>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14:m>
                  <m:oMathPara xmlns:m="http://schemas.openxmlformats.org/officeDocument/2006/math">
                    <m:oMathParaPr>
                      <m:jc m:val="centerGroup"/>
                    </m:oMathParaPr>
                    <m:oMath xmlns:m="http://schemas.openxmlformats.org/officeDocument/2006/math">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𝑧</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2,1</m:t>
                          </m:r>
                        </m:sub>
                      </m:sSub>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2,2</m:t>
                          </m:r>
                        </m:sub>
                      </m:sSub>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sub>
                      </m:sSub>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sub>
                      </m:sSub>
                    </m:oMath>
                  </m:oMathPara>
                </a14:m>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US" sz="2400" dirty="0">
                    <a:effectLst/>
                    <a:latin typeface="Arial" panose="020B0604020202020204" pitchFamily="34" charset="0"/>
                    <a:ea typeface="Calibri" panose="020F0502020204030204" pitchFamily="34" charset="0"/>
                    <a:cs typeface="Times New Roman" panose="02020603050405020304" pitchFamily="18" charset="0"/>
                  </a:rPr>
                  <a:t>…………………</a:t>
                </a:r>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s-E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  </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𝑧</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E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sub>
                      </m:sSub>
                      <m:sSub>
                        <m:sSubPr>
                          <m:ctrlPr>
                            <a:rPr lang="es-E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sub>
                      </m:sSub>
                      <m:sSub>
                        <m:sSubPr>
                          <m:ctrlPr>
                            <a:rPr lang="es-E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r>
                            <a:rPr lang="en-US" sz="2400" i="1">
                              <a:effectLst/>
                              <a:latin typeface="Cambria Math" panose="02040503050406030204" pitchFamily="18" charset="0"/>
                              <a:ea typeface="Calibri" panose="020F0502020204030204" pitchFamily="34" charset="0"/>
                              <a:cs typeface="Times New Roman" panose="02020603050405020304" pitchFamily="18" charset="0"/>
                            </a:rPr>
                            <m:t>,</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sub>
                      </m:sSub>
                      <m:sSub>
                        <m:sSubPr>
                          <m:ctrlPr>
                            <a:rPr lang="es-E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sub>
                      </m:sSub>
                    </m:oMath>
                  </m:oMathPara>
                </a14:m>
                <a:endParaRPr lang="es-ES" sz="2400" dirty="0"/>
              </a:p>
            </p:txBody>
          </p:sp>
        </mc:Choice>
        <mc:Fallback xmlns="">
          <p:sp>
            <p:nvSpPr>
              <p:cNvPr id="11" name="CuadroTexto 10">
                <a:extLst>
                  <a:ext uri="{FF2B5EF4-FFF2-40B4-BE49-F238E27FC236}">
                    <a16:creationId xmlns:a16="http://schemas.microsoft.com/office/drawing/2014/main" id="{93181E94-89ED-08D9-CC32-FA5D21E586CA}"/>
                  </a:ext>
                </a:extLst>
              </p:cNvPr>
              <p:cNvSpPr txBox="1">
                <a:spLocks noRot="1" noChangeAspect="1" noMove="1" noResize="1" noEditPoints="1" noAdjustHandles="1" noChangeArrowheads="1" noChangeShapeType="1" noTextEdit="1"/>
              </p:cNvSpPr>
              <p:nvPr/>
            </p:nvSpPr>
            <p:spPr>
              <a:xfrm>
                <a:off x="3677920" y="4205017"/>
                <a:ext cx="6096000" cy="2174121"/>
              </a:xfrm>
              <a:prstGeom prst="rect">
                <a:avLst/>
              </a:prstGeom>
              <a:blipFill>
                <a:blip r:embed="rId4"/>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14646567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8D9D738B-719F-B4DD-8848-34DD9E32FEA6}"/>
                  </a:ext>
                </a:extLst>
              </p:cNvPr>
              <p:cNvSpPr txBox="1"/>
              <p:nvPr/>
            </p:nvSpPr>
            <p:spPr>
              <a:xfrm>
                <a:off x="2052320" y="1666247"/>
                <a:ext cx="8249920" cy="1550937"/>
              </a:xfrm>
              <a:prstGeom prst="rect">
                <a:avLst/>
              </a:prstGeom>
              <a:noFill/>
            </p:spPr>
            <p:txBody>
              <a:bodyPr wrap="squar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s-ES" sz="2400" i="1" smtClean="0">
                          <a:effectLst/>
                          <a:latin typeface="Cambria Math" panose="02040503050406030204" pitchFamily="18" charset="0"/>
                          <a:ea typeface="Calibri" panose="020F0502020204030204" pitchFamily="34" charset="0"/>
                          <a:cs typeface="Times New Roman" panose="02020603050405020304" pitchFamily="18" charset="0"/>
                        </a:rPr>
                        <m:t>𝑚𝑎</m:t>
                      </m:r>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𝑥</m:t>
                          </m:r>
                        </m:e>
                        <m:sub>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1</m:t>
                              </m:r>
                            </m:sub>
                          </m:sSub>
                        </m:sub>
                      </m:sSub>
                      <m:r>
                        <a:rPr lang="es-ES" sz="2400" i="1">
                          <a:effectLst/>
                          <a:latin typeface="Cambria Math" panose="02040503050406030204" pitchFamily="18" charset="0"/>
                          <a:ea typeface="Calibri" panose="020F0502020204030204" pitchFamily="34" charset="0"/>
                          <a:cs typeface="Times New Roman" panose="02020603050405020304" pitchFamily="18" charset="0"/>
                        </a:rPr>
                        <m:t>𝑣𝑎𝑟</m:t>
                      </m:r>
                      <m:d>
                        <m:d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𝑧</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1</m:t>
                              </m:r>
                            </m:sub>
                          </m:sSub>
                        </m:e>
                      </m:d>
                      <m:r>
                        <a:rPr lang="es-ES" sz="2400" i="1">
                          <a:effectLst/>
                          <a:latin typeface="Cambria Math" panose="02040503050406030204" pitchFamily="18" charset="0"/>
                          <a:ea typeface="Calibri" panose="020F0502020204030204" pitchFamily="34" charset="0"/>
                          <a:cs typeface="Times New Roman" panose="02020603050405020304" pitchFamily="18" charset="0"/>
                        </a:rPr>
                        <m:t>=</m:t>
                      </m:r>
                      <m:r>
                        <a:rPr lang="es-ES" sz="2400" i="1">
                          <a:effectLst/>
                          <a:latin typeface="Cambria Math" panose="02040503050406030204" pitchFamily="18" charset="0"/>
                          <a:ea typeface="Calibri" panose="020F0502020204030204" pitchFamily="34" charset="0"/>
                          <a:cs typeface="Times New Roman" panose="02020603050405020304" pitchFamily="18" charset="0"/>
                        </a:rPr>
                        <m:t>𝑣𝑎𝑟</m:t>
                      </m:r>
                      <m:d>
                        <m:d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1,1</m:t>
                              </m:r>
                            </m:sub>
                          </m:sSub>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s-ES"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1,2</m:t>
                              </m:r>
                            </m:sub>
                          </m:sSub>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s-ES"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1,</m:t>
                              </m:r>
                              <m:r>
                                <a:rPr lang="es-ES" sz="2400" i="1">
                                  <a:effectLst/>
                                  <a:latin typeface="Cambria Math" panose="02040503050406030204" pitchFamily="18" charset="0"/>
                                  <a:ea typeface="Calibri" panose="020F0502020204030204" pitchFamily="34" charset="0"/>
                                  <a:cs typeface="Times New Roman" panose="02020603050405020304" pitchFamily="18" charset="0"/>
                                </a:rPr>
                                <m:t>𝑛</m:t>
                              </m:r>
                            </m:sub>
                          </m:sSub>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𝑛</m:t>
                              </m:r>
                            </m:sub>
                          </m:sSub>
                        </m:e>
                      </m:d>
                    </m:oMath>
                  </m:oMathPara>
                </a14:m>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left"/>
                    </m:oMathParaPr>
                    <m:oMath xmlns:m="http://schemas.openxmlformats.org/officeDocument/2006/math">
                      <m:r>
                        <a:rPr lang="es-ES" sz="24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s-ES" sz="2400" i="1">
                          <a:effectLst/>
                          <a:latin typeface="Cambria Math" panose="02040503050406030204" pitchFamily="18" charset="0"/>
                          <a:ea typeface="Calibri" panose="020F0502020204030204" pitchFamily="34" charset="0"/>
                          <a:cs typeface="Times New Roman" panose="02020603050405020304" pitchFamily="18" charset="0"/>
                        </a:rPr>
                        <m:t>𝑠𝑢𝑏𝑗𝑒𝑐𝑡</m:t>
                      </m:r>
                      <m:r>
                        <a:rPr lang="es-ES" sz="2400" i="1">
                          <a:effectLst/>
                          <a:latin typeface="Cambria Math" panose="02040503050406030204" pitchFamily="18" charset="0"/>
                          <a:ea typeface="Calibri" panose="020F0502020204030204" pitchFamily="34" charset="0"/>
                          <a:cs typeface="Times New Roman" panose="02020603050405020304" pitchFamily="18" charset="0"/>
                        </a:rPr>
                        <m:t> </m:t>
                      </m:r>
                      <m:r>
                        <a:rPr lang="es-ES" sz="2400" i="1">
                          <a:effectLst/>
                          <a:latin typeface="Cambria Math" panose="02040503050406030204" pitchFamily="18" charset="0"/>
                          <a:ea typeface="Calibri" panose="020F0502020204030204" pitchFamily="34" charset="0"/>
                          <a:cs typeface="Times New Roman" panose="02020603050405020304" pitchFamily="18" charset="0"/>
                        </a:rPr>
                        <m:t>𝑡𝑜</m:t>
                      </m:r>
                      <m:r>
                        <a:rPr lang="es-ES" sz="2400" b="0" i="1" smtClean="0">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s-ES" sz="2400" i="1" dirty="0">
                  <a:effectLst/>
                  <a:latin typeface="Cambria Math" panose="02040503050406030204" pitchFamily="18" charset="0"/>
                  <a:ea typeface="Calibri" panose="020F0502020204030204" pitchFamily="34" charset="0"/>
                  <a:cs typeface="Times New Roman" panose="02020603050405020304" pitchFamily="18" charset="0"/>
                </a:endParaRPr>
              </a:p>
              <a:p>
                <a:pPr>
                  <a:lnSpc>
                    <a:spcPct val="107000"/>
                  </a:lnSpc>
                  <a:spcAft>
                    <a:spcPts val="800"/>
                  </a:spcAft>
                </a:pPr>
                <a:r>
                  <a:rPr lang="es-ES" sz="2400" dirty="0">
                    <a:effectLst/>
                    <a:ea typeface="Calibri" panose="020F0502020204030204" pitchFamily="34" charset="0"/>
                    <a:cs typeface="Times New Roman" panose="02020603050405020304" pitchFamily="18" charset="0"/>
                  </a:rPr>
                  <a:t>        </a:t>
                </a:r>
                <a14:m>
                  <m:oMath xmlns:m="http://schemas.openxmlformats.org/officeDocument/2006/math">
                    <m:d>
                      <m:dPr>
                        <m:begChr m:val="|"/>
                        <m:endChr m:val="|"/>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1</m:t>
                            </m:r>
                          </m:sub>
                        </m:sSub>
                      </m:e>
                    </m:d>
                    <m:r>
                      <a:rPr lang="es-ES" sz="2400" i="1">
                        <a:effectLst/>
                        <a:latin typeface="Cambria Math" panose="02040503050406030204" pitchFamily="18" charset="0"/>
                        <a:ea typeface="Calibri" panose="020F0502020204030204" pitchFamily="34" charset="0"/>
                        <a:cs typeface="Times New Roman" panose="02020603050405020304" pitchFamily="18" charset="0"/>
                      </a:rPr>
                      <m:t>=1, </m:t>
                    </m:r>
                    <m:r>
                      <a:rPr lang="es-ES" sz="2400" i="1">
                        <a:effectLst/>
                        <a:latin typeface="Cambria Math" panose="02040503050406030204" pitchFamily="18" charset="0"/>
                        <a:ea typeface="Calibri" panose="020F0502020204030204" pitchFamily="34" charset="0"/>
                        <a:cs typeface="Times New Roman" panose="02020603050405020304" pitchFamily="18" charset="0"/>
                      </a:rPr>
                      <m:t>𝑤h𝑒𝑟𝑒</m:t>
                    </m:r>
                    <m:r>
                      <a:rPr lang="es-ES" sz="24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ES" sz="2400" i="1" smtClean="0">
                            <a:effectLst/>
                            <a:latin typeface="Cambria Math" panose="02040503050406030204" pitchFamily="18" charset="0"/>
                            <a:ea typeface="Calibri" panose="020F0502020204030204" pitchFamily="34" charset="0"/>
                            <a:cs typeface="Times New Roman" panose="02020603050405020304" pitchFamily="18" charset="0"/>
                          </a:rPr>
                        </m:ctrlPr>
                      </m:sSubPr>
                      <m:e>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s-ES" sz="2400" i="1">
                            <a:effectLst/>
                            <a:latin typeface="Cambria Math" panose="02040503050406030204" pitchFamily="18" charset="0"/>
                            <a:ea typeface="Calibri" panose="020F0502020204030204" pitchFamily="34" charset="0"/>
                            <a:cs typeface="Times New Roman" panose="02020603050405020304" pitchFamily="18" charset="0"/>
                          </a:rPr>
                          <m:t>=</m:t>
                        </m:r>
                        <m:r>
                          <a:rPr lang="es-ES" sz="24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s-E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1,1</m:t>
                        </m:r>
                      </m:sub>
                    </m:sSub>
                    <m:r>
                      <a:rPr lang="es-ES" sz="24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s-ES" sz="2400" i="1" smtClean="0">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1,2</m:t>
                        </m:r>
                      </m:sub>
                    </m:sSub>
                    <m:r>
                      <a:rPr lang="es-ES" sz="24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s-ES" sz="2400" i="1" smtClean="0">
                        <a:effectLst/>
                        <a:latin typeface="Cambria Math" panose="02040503050406030204" pitchFamily="18" charset="0"/>
                        <a:ea typeface="Calibri" panose="020F0502020204030204" pitchFamily="34" charset="0"/>
                        <a:cs typeface="Times New Roman" panose="02020603050405020304" pitchFamily="18" charset="0"/>
                      </a:rPr>
                      <m:t> </m:t>
                    </m:r>
                    <m:r>
                      <a:rPr lang="es-ES" sz="2400" i="1">
                        <a:effectLst/>
                        <a:latin typeface="Cambria Math" panose="02040503050406030204" pitchFamily="18" charset="0"/>
                        <a:ea typeface="Calibri" panose="020F0502020204030204" pitchFamily="34" charset="0"/>
                        <a:cs typeface="Times New Roman" panose="02020603050405020304" pitchFamily="18" charset="0"/>
                      </a:rPr>
                      <m:t>…</m:t>
                    </m:r>
                    <m:r>
                      <a:rPr lang="es-ES" sz="2400" b="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1,</m:t>
                        </m:r>
                        <m:r>
                          <a:rPr lang="es-ES" sz="2400" i="1">
                            <a:effectLst/>
                            <a:latin typeface="Cambria Math" panose="02040503050406030204" pitchFamily="18" charset="0"/>
                            <a:ea typeface="Calibri" panose="020F0502020204030204" pitchFamily="34" charset="0"/>
                            <a:cs typeface="Times New Roman" panose="02020603050405020304" pitchFamily="18" charset="0"/>
                          </a:rPr>
                          <m:t>𝑛</m:t>
                        </m:r>
                      </m:sub>
                    </m:sSub>
                  </m:oMath>
                </a14:m>
                <a:r>
                  <a:rPr lang="es-ES" sz="2400" dirty="0">
                    <a:effectLst/>
                    <a:latin typeface="Calibri" panose="020F0502020204030204" pitchFamily="34" charset="0"/>
                    <a:ea typeface="Calibri" panose="020F0502020204030204" pitchFamily="34" charset="0"/>
                    <a:cs typeface="Times New Roman" panose="02020603050405020304" pitchFamily="18" charset="0"/>
                  </a:rPr>
                  <a:t>)</a:t>
                </a:r>
              </a:p>
            </p:txBody>
          </p:sp>
        </mc:Choice>
        <mc:Fallback xmlns="">
          <p:sp>
            <p:nvSpPr>
              <p:cNvPr id="7" name="CuadroTexto 6">
                <a:extLst>
                  <a:ext uri="{FF2B5EF4-FFF2-40B4-BE49-F238E27FC236}">
                    <a16:creationId xmlns:a16="http://schemas.microsoft.com/office/drawing/2014/main" id="{8D9D738B-719F-B4DD-8848-34DD9E32FEA6}"/>
                  </a:ext>
                </a:extLst>
              </p:cNvPr>
              <p:cNvSpPr txBox="1">
                <a:spLocks noRot="1" noChangeAspect="1" noMove="1" noResize="1" noEditPoints="1" noAdjustHandles="1" noChangeArrowheads="1" noChangeShapeType="1" noTextEdit="1"/>
              </p:cNvSpPr>
              <p:nvPr/>
            </p:nvSpPr>
            <p:spPr>
              <a:xfrm>
                <a:off x="2052320" y="1666247"/>
                <a:ext cx="8249920" cy="1550937"/>
              </a:xfrm>
              <a:prstGeom prst="rect">
                <a:avLst/>
              </a:prstGeom>
              <a:blipFill>
                <a:blip r:embed="rId2"/>
                <a:stretch>
                  <a:fillRect b="-7059"/>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48795F67-2E44-2623-CF78-1865D10B7C21}"/>
                  </a:ext>
                </a:extLst>
              </p:cNvPr>
              <p:cNvSpPr txBox="1"/>
              <p:nvPr/>
            </p:nvSpPr>
            <p:spPr>
              <a:xfrm>
                <a:off x="2079243" y="3839977"/>
                <a:ext cx="8249920" cy="2041969"/>
              </a:xfrm>
              <a:prstGeom prst="rect">
                <a:avLst/>
              </a:prstGeom>
              <a:noFill/>
            </p:spPr>
            <p:txBody>
              <a:bodyPr wrap="squar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s-ES" sz="2400" i="1" smtClean="0">
                          <a:effectLst/>
                          <a:latin typeface="Cambria Math" panose="02040503050406030204" pitchFamily="18" charset="0"/>
                          <a:ea typeface="Calibri" panose="020F0502020204030204" pitchFamily="34" charset="0"/>
                          <a:cs typeface="Times New Roman" panose="02020603050405020304" pitchFamily="18" charset="0"/>
                        </a:rPr>
                        <m:t>𝑚𝑎</m:t>
                      </m:r>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𝑥</m:t>
                          </m:r>
                        </m:e>
                        <m:sub>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s-ES" sz="2400" b="0" i="1" smtClean="0">
                                  <a:effectLst/>
                                  <a:latin typeface="Cambria Math" panose="02040503050406030204" pitchFamily="18" charset="0"/>
                                  <a:ea typeface="Calibri" panose="020F0502020204030204" pitchFamily="34" charset="0"/>
                                  <a:cs typeface="Times New Roman" panose="02020603050405020304" pitchFamily="18" charset="0"/>
                                </a:rPr>
                                <m:t>2</m:t>
                              </m:r>
                            </m:sub>
                          </m:sSub>
                        </m:sub>
                      </m:sSub>
                      <m:r>
                        <a:rPr lang="es-ES" sz="2400" i="1">
                          <a:effectLst/>
                          <a:latin typeface="Cambria Math" panose="02040503050406030204" pitchFamily="18" charset="0"/>
                          <a:ea typeface="Calibri" panose="020F0502020204030204" pitchFamily="34" charset="0"/>
                          <a:cs typeface="Times New Roman" panose="02020603050405020304" pitchFamily="18" charset="0"/>
                        </a:rPr>
                        <m:t>𝑣𝑎𝑟</m:t>
                      </m:r>
                      <m:d>
                        <m:d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𝑧</m:t>
                              </m:r>
                            </m:e>
                            <m:sub>
                              <m:r>
                                <a:rPr lang="es-ES" sz="2400" b="0" i="1" smtClean="0">
                                  <a:effectLst/>
                                  <a:latin typeface="Cambria Math" panose="02040503050406030204" pitchFamily="18" charset="0"/>
                                  <a:ea typeface="Calibri" panose="020F0502020204030204" pitchFamily="34" charset="0"/>
                                  <a:cs typeface="Times New Roman" panose="02020603050405020304" pitchFamily="18" charset="0"/>
                                </a:rPr>
                                <m:t>2</m:t>
                              </m:r>
                            </m:sub>
                          </m:sSub>
                        </m:e>
                      </m:d>
                      <m:r>
                        <a:rPr lang="es-ES" sz="2400" i="1">
                          <a:effectLst/>
                          <a:latin typeface="Cambria Math" panose="02040503050406030204" pitchFamily="18" charset="0"/>
                          <a:ea typeface="Calibri" panose="020F0502020204030204" pitchFamily="34" charset="0"/>
                          <a:cs typeface="Times New Roman" panose="02020603050405020304" pitchFamily="18" charset="0"/>
                        </a:rPr>
                        <m:t>=</m:t>
                      </m:r>
                      <m:r>
                        <a:rPr lang="es-ES" sz="2400" i="1">
                          <a:effectLst/>
                          <a:latin typeface="Cambria Math" panose="02040503050406030204" pitchFamily="18" charset="0"/>
                          <a:ea typeface="Calibri" panose="020F0502020204030204" pitchFamily="34" charset="0"/>
                          <a:cs typeface="Times New Roman" panose="02020603050405020304" pitchFamily="18" charset="0"/>
                        </a:rPr>
                        <m:t>𝑣𝑎𝑟</m:t>
                      </m:r>
                      <m:d>
                        <m:d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s-ES" sz="2400" b="0" i="1" smtClean="0">
                                  <a:effectLst/>
                                  <a:latin typeface="Cambria Math" panose="02040503050406030204" pitchFamily="18" charset="0"/>
                                  <a:ea typeface="Calibri" panose="020F0502020204030204" pitchFamily="34" charset="0"/>
                                  <a:cs typeface="Times New Roman" panose="02020603050405020304" pitchFamily="18" charset="0"/>
                                </a:rPr>
                                <m:t>2</m:t>
                              </m:r>
                              <m:r>
                                <a:rPr lang="es-ES" sz="2400" i="1">
                                  <a:effectLst/>
                                  <a:latin typeface="Cambria Math" panose="02040503050406030204" pitchFamily="18" charset="0"/>
                                  <a:ea typeface="Calibri" panose="020F0502020204030204" pitchFamily="34" charset="0"/>
                                  <a:cs typeface="Times New Roman" panose="02020603050405020304" pitchFamily="18" charset="0"/>
                                </a:rPr>
                                <m:t>,1</m:t>
                              </m:r>
                            </m:sub>
                          </m:sSub>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s-ES"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s-ES" sz="2400" b="0" i="1" smtClean="0">
                                  <a:effectLst/>
                                  <a:latin typeface="Cambria Math" panose="02040503050406030204" pitchFamily="18" charset="0"/>
                                  <a:ea typeface="Calibri" panose="020F0502020204030204" pitchFamily="34" charset="0"/>
                                  <a:cs typeface="Times New Roman" panose="02020603050405020304" pitchFamily="18" charset="0"/>
                                </a:rPr>
                                <m:t>2</m:t>
                              </m:r>
                              <m:r>
                                <a:rPr lang="es-ES" sz="2400" i="1">
                                  <a:effectLst/>
                                  <a:latin typeface="Cambria Math" panose="02040503050406030204" pitchFamily="18" charset="0"/>
                                  <a:ea typeface="Calibri" panose="020F0502020204030204" pitchFamily="34" charset="0"/>
                                  <a:cs typeface="Times New Roman" panose="02020603050405020304" pitchFamily="18" charset="0"/>
                                </a:rPr>
                                <m:t>,2</m:t>
                              </m:r>
                            </m:sub>
                          </m:sSub>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s-ES"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s-ES" sz="2400" b="0" i="1" smtClean="0">
                                  <a:effectLst/>
                                  <a:latin typeface="Cambria Math" panose="02040503050406030204" pitchFamily="18" charset="0"/>
                                  <a:ea typeface="Calibri" panose="020F0502020204030204" pitchFamily="34" charset="0"/>
                                  <a:cs typeface="Times New Roman" panose="02020603050405020304" pitchFamily="18" charset="0"/>
                                </a:rPr>
                                <m:t>2</m:t>
                              </m:r>
                              <m:r>
                                <a:rPr lang="es-ES" sz="2400" i="1">
                                  <a:effectLst/>
                                  <a:latin typeface="Cambria Math" panose="02040503050406030204" pitchFamily="18" charset="0"/>
                                  <a:ea typeface="Calibri" panose="020F0502020204030204" pitchFamily="34" charset="0"/>
                                  <a:cs typeface="Times New Roman" panose="02020603050405020304" pitchFamily="18" charset="0"/>
                                </a:rPr>
                                <m:t>,</m:t>
                              </m:r>
                              <m:r>
                                <a:rPr lang="es-ES" sz="2400" i="1">
                                  <a:effectLst/>
                                  <a:latin typeface="Cambria Math" panose="02040503050406030204" pitchFamily="18" charset="0"/>
                                  <a:ea typeface="Calibri" panose="020F0502020204030204" pitchFamily="34" charset="0"/>
                                  <a:cs typeface="Times New Roman" panose="02020603050405020304" pitchFamily="18" charset="0"/>
                                </a:rPr>
                                <m:t>𝑛</m:t>
                              </m:r>
                            </m:sub>
                          </m:sSub>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𝑛</m:t>
                              </m:r>
                            </m:sub>
                          </m:sSub>
                        </m:e>
                      </m:d>
                    </m:oMath>
                  </m:oMathPara>
                </a14:m>
                <a:endParaRPr lang="es-ES" sz="2400" i="1" dirty="0">
                  <a:effectLst/>
                  <a:latin typeface="Cambria Math" panose="02040503050406030204" pitchFamily="18" charset="0"/>
                  <a:ea typeface="Calibri" panose="020F0502020204030204" pitchFamily="34" charset="0"/>
                  <a:cs typeface="Times New Roman" panose="02020603050405020304" pitchFamily="18" charset="0"/>
                </a:endParaRPr>
              </a:p>
              <a:p>
                <a:pPr>
                  <a:lnSpc>
                    <a:spcPct val="107000"/>
                  </a:lnSpc>
                  <a:spcAft>
                    <a:spcPts val="800"/>
                  </a:spcAft>
                </a:pPr>
                <a:r>
                  <a:rPr lang="es-ES" sz="2400" dirty="0">
                    <a:effectLst/>
                    <a:ea typeface="Calibri" panose="020F0502020204030204" pitchFamily="34" charset="0"/>
                    <a:cs typeface="Times New Roman" panose="02020603050405020304" pitchFamily="18" charset="0"/>
                  </a:rPr>
                  <a:t>        </a:t>
                </a:r>
                <a14:m>
                  <m:oMath xmlns:m="http://schemas.openxmlformats.org/officeDocument/2006/math">
                    <m:r>
                      <a:rPr lang="es-ES" sz="2400" i="1">
                        <a:effectLst/>
                        <a:latin typeface="Cambria Math" panose="02040503050406030204" pitchFamily="18" charset="0"/>
                        <a:ea typeface="Calibri" panose="020F0502020204030204" pitchFamily="34" charset="0"/>
                        <a:cs typeface="Times New Roman" panose="02020603050405020304" pitchFamily="18" charset="0"/>
                      </a:rPr>
                      <m:t>𝑠𝑢𝑏𝑗𝑒𝑐𝑡</m:t>
                    </m:r>
                    <m:r>
                      <a:rPr lang="es-ES" sz="2400" i="1">
                        <a:effectLst/>
                        <a:latin typeface="Cambria Math" panose="02040503050406030204" pitchFamily="18" charset="0"/>
                        <a:ea typeface="Calibri" panose="020F0502020204030204" pitchFamily="34" charset="0"/>
                        <a:cs typeface="Times New Roman" panose="02020603050405020304" pitchFamily="18" charset="0"/>
                      </a:rPr>
                      <m:t> </m:t>
                    </m:r>
                    <m:r>
                      <a:rPr lang="es-ES" sz="2400" i="1">
                        <a:effectLst/>
                        <a:latin typeface="Cambria Math" panose="02040503050406030204" pitchFamily="18" charset="0"/>
                        <a:ea typeface="Calibri" panose="020F0502020204030204" pitchFamily="34" charset="0"/>
                        <a:cs typeface="Times New Roman" panose="02020603050405020304" pitchFamily="18" charset="0"/>
                      </a:rPr>
                      <m:t>𝑡𝑜</m:t>
                    </m:r>
                    <m:r>
                      <a:rPr lang="es-ES" sz="24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s-ES" sz="2400" i="1">
                        <a:effectLst/>
                        <a:latin typeface="Cambria Math" panose="02040503050406030204" pitchFamily="18" charset="0"/>
                        <a:ea typeface="Calibri" panose="020F0502020204030204" pitchFamily="34" charset="0"/>
                        <a:cs typeface="Times New Roman" panose="02020603050405020304" pitchFamily="18" charset="0"/>
                      </a:rPr>
                      <m:t> </m:t>
                    </m:r>
                  </m:oMath>
                </a14:m>
                <a:endParaRPr lang="es-ES" sz="2400" i="1" dirty="0">
                  <a:effectLst/>
                  <a:latin typeface="Cambria Math" panose="02040503050406030204" pitchFamily="18" charset="0"/>
                  <a:ea typeface="Calibri" panose="020F0502020204030204" pitchFamily="34" charset="0"/>
                  <a:cs typeface="Times New Roman" panose="02020603050405020304" pitchFamily="18" charset="0"/>
                </a:endParaRPr>
              </a:p>
              <a:p>
                <a:pPr>
                  <a:lnSpc>
                    <a:spcPct val="107000"/>
                  </a:lnSpc>
                  <a:spcAft>
                    <a:spcPts val="800"/>
                  </a:spcAft>
                </a:pPr>
                <a:r>
                  <a:rPr lang="es-ES" sz="2400" dirty="0">
                    <a:effectLst/>
                    <a:ea typeface="Calibri" panose="020F0502020204030204" pitchFamily="34" charset="0"/>
                    <a:cs typeface="Times New Roman" panose="02020603050405020304" pitchFamily="18" charset="0"/>
                  </a:rPr>
                  <a:t>        </a:t>
                </a:r>
                <a14:m>
                  <m:oMath xmlns:m="http://schemas.openxmlformats.org/officeDocument/2006/math">
                    <m:d>
                      <m:dPr>
                        <m:begChr m:val="|"/>
                        <m:endChr m:val="|"/>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s-ES" sz="2400" b="0" i="1" smtClean="0">
                                <a:effectLst/>
                                <a:latin typeface="Cambria Math" panose="02040503050406030204" pitchFamily="18" charset="0"/>
                                <a:ea typeface="Calibri" panose="020F0502020204030204" pitchFamily="34" charset="0"/>
                                <a:cs typeface="Times New Roman" panose="02020603050405020304" pitchFamily="18" charset="0"/>
                              </a:rPr>
                              <m:t>2</m:t>
                            </m:r>
                          </m:sub>
                        </m:sSub>
                      </m:e>
                    </m:d>
                    <m:r>
                      <a:rPr lang="es-ES" sz="2400" i="1">
                        <a:effectLst/>
                        <a:latin typeface="Cambria Math" panose="02040503050406030204" pitchFamily="18" charset="0"/>
                        <a:ea typeface="Calibri" panose="020F0502020204030204" pitchFamily="34" charset="0"/>
                        <a:cs typeface="Times New Roman" panose="02020603050405020304" pitchFamily="18" charset="0"/>
                      </a:rPr>
                      <m:t>=1, </m:t>
                    </m:r>
                    <m:r>
                      <a:rPr lang="es-ES" sz="2400" i="1">
                        <a:effectLst/>
                        <a:latin typeface="Cambria Math" panose="02040503050406030204" pitchFamily="18" charset="0"/>
                        <a:ea typeface="Calibri" panose="020F0502020204030204" pitchFamily="34" charset="0"/>
                        <a:cs typeface="Times New Roman" panose="02020603050405020304" pitchFamily="18" charset="0"/>
                      </a:rPr>
                      <m:t>𝑤h𝑒𝑟𝑒</m:t>
                    </m:r>
                    <m:r>
                      <a:rPr lang="es-ES" sz="24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ES" sz="2400" i="1">
                            <a:latin typeface="Cambria Math" panose="02040503050406030204" pitchFamily="18" charset="0"/>
                            <a:ea typeface="Calibri" panose="020F0502020204030204" pitchFamily="34" charset="0"/>
                            <a:cs typeface="Times New Roman" panose="02020603050405020304" pitchFamily="18" charset="0"/>
                          </a:rPr>
                        </m:ctrlPr>
                      </m:sSubPr>
                      <m:e>
                        <m:sSub>
                          <m:sSubPr>
                            <m:ctrlPr>
                              <a:rPr lang="es-ES" sz="2400" i="1">
                                <a:latin typeface="Cambria Math" panose="02040503050406030204" pitchFamily="18" charset="0"/>
                                <a:ea typeface="Calibri" panose="020F0502020204030204" pitchFamily="34" charset="0"/>
                                <a:cs typeface="Times New Roman" panose="02020603050405020304" pitchFamily="18" charset="0"/>
                              </a:rPr>
                            </m:ctrlPr>
                          </m:sSubPr>
                          <m:e>
                            <m:r>
                              <a:rPr lang="es-ES" sz="2400" i="1">
                                <a:latin typeface="Cambria Math" panose="02040503050406030204" pitchFamily="18" charset="0"/>
                                <a:ea typeface="Calibri" panose="020F0502020204030204" pitchFamily="34" charset="0"/>
                                <a:cs typeface="Times New Roman" panose="02020603050405020304" pitchFamily="18" charset="0"/>
                              </a:rPr>
                              <m:t>𝑎</m:t>
                            </m:r>
                          </m:e>
                          <m:sub>
                            <m:r>
                              <a:rPr lang="es-ES" sz="2400" i="1">
                                <a:latin typeface="Cambria Math" panose="02040503050406030204" pitchFamily="18" charset="0"/>
                                <a:ea typeface="Calibri" panose="020F0502020204030204" pitchFamily="34" charset="0"/>
                                <a:cs typeface="Times New Roman" panose="02020603050405020304" pitchFamily="18" charset="0"/>
                              </a:rPr>
                              <m:t>2</m:t>
                            </m:r>
                          </m:sub>
                        </m:sSub>
                        <m:r>
                          <a:rPr lang="es-ES" sz="2400" b="0" i="1" smtClean="0">
                            <a:latin typeface="Cambria Math" panose="02040503050406030204" pitchFamily="18" charset="0"/>
                            <a:ea typeface="Calibri" panose="020F0502020204030204" pitchFamily="34" charset="0"/>
                            <a:cs typeface="Times New Roman" panose="02020603050405020304" pitchFamily="18" charset="0"/>
                          </a:rPr>
                          <m:t>=(</m:t>
                        </m:r>
                        <m:r>
                          <a:rPr lang="es-ES" sz="2400" i="1">
                            <a:latin typeface="Cambria Math" panose="02040503050406030204" pitchFamily="18" charset="0"/>
                            <a:ea typeface="Calibri" panose="020F0502020204030204" pitchFamily="34" charset="0"/>
                            <a:cs typeface="Times New Roman" panose="02020603050405020304" pitchFamily="18" charset="0"/>
                          </a:rPr>
                          <m:t>𝑎</m:t>
                        </m:r>
                      </m:e>
                      <m:sub>
                        <m:r>
                          <a:rPr lang="es-ES" sz="2400" i="1">
                            <a:latin typeface="Cambria Math" panose="02040503050406030204" pitchFamily="18" charset="0"/>
                            <a:ea typeface="Calibri" panose="020F0502020204030204" pitchFamily="34" charset="0"/>
                            <a:cs typeface="Times New Roman" panose="02020603050405020304" pitchFamily="18" charset="0"/>
                          </a:rPr>
                          <m:t>2,1</m:t>
                        </m:r>
                      </m:sub>
                    </m:sSub>
                    <m:r>
                      <a:rPr lang="es-ES" sz="2400" b="0" i="1" smtClean="0">
                        <a:latin typeface="Cambria Math" panose="02040503050406030204" pitchFamily="18" charset="0"/>
                        <a:ea typeface="Calibri" panose="020F0502020204030204" pitchFamily="34" charset="0"/>
                        <a:cs typeface="Times New Roman" panose="02020603050405020304" pitchFamily="18" charset="0"/>
                      </a:rPr>
                      <m:t>,</m:t>
                    </m:r>
                    <m:r>
                      <a:rPr lang="es-ES" sz="2400" i="1" smtClean="0">
                        <a:latin typeface="Cambria Math" panose="02040503050406030204" pitchFamily="18" charset="0"/>
                        <a:ea typeface="Calibri" panose="020F0502020204030204" pitchFamily="34" charset="0"/>
                        <a:cs typeface="Times New Roman" panose="02020603050405020304" pitchFamily="18" charset="0"/>
                      </a:rPr>
                      <m:t> </m:t>
                    </m:r>
                    <m:sSub>
                      <m:sSubPr>
                        <m:ctrlPr>
                          <a:rPr lang="es-ES" sz="2400" i="1">
                            <a:latin typeface="Cambria Math" panose="02040503050406030204" pitchFamily="18" charset="0"/>
                            <a:ea typeface="Calibri" panose="020F0502020204030204" pitchFamily="34" charset="0"/>
                            <a:cs typeface="Times New Roman" panose="02020603050405020304" pitchFamily="18" charset="0"/>
                          </a:rPr>
                        </m:ctrlPr>
                      </m:sSubPr>
                      <m:e>
                        <m:r>
                          <a:rPr lang="es-ES" sz="2400" i="1">
                            <a:latin typeface="Cambria Math" panose="02040503050406030204" pitchFamily="18" charset="0"/>
                            <a:ea typeface="Calibri" panose="020F0502020204030204" pitchFamily="34" charset="0"/>
                            <a:cs typeface="Times New Roman" panose="02020603050405020304" pitchFamily="18" charset="0"/>
                          </a:rPr>
                          <m:t>𝑎</m:t>
                        </m:r>
                      </m:e>
                      <m:sub>
                        <m:r>
                          <a:rPr lang="es-ES" sz="2400" i="1">
                            <a:latin typeface="Cambria Math" panose="02040503050406030204" pitchFamily="18" charset="0"/>
                            <a:ea typeface="Calibri" panose="020F0502020204030204" pitchFamily="34" charset="0"/>
                            <a:cs typeface="Times New Roman" panose="02020603050405020304" pitchFamily="18" charset="0"/>
                          </a:rPr>
                          <m:t>2,2</m:t>
                        </m:r>
                      </m:sub>
                    </m:sSub>
                    <m:r>
                      <a:rPr lang="es-ES" sz="2400" b="0" i="1" smtClean="0">
                        <a:latin typeface="Cambria Math" panose="02040503050406030204" pitchFamily="18" charset="0"/>
                        <a:ea typeface="Calibri" panose="020F0502020204030204" pitchFamily="34" charset="0"/>
                        <a:cs typeface="Times New Roman" panose="02020603050405020304" pitchFamily="18" charset="0"/>
                      </a:rPr>
                      <m:t>,</m:t>
                    </m:r>
                    <m:r>
                      <a:rPr lang="es-ES" sz="2400" i="1" smtClean="0">
                        <a:latin typeface="Cambria Math" panose="02040503050406030204" pitchFamily="18" charset="0"/>
                        <a:ea typeface="Calibri" panose="020F0502020204030204" pitchFamily="34" charset="0"/>
                        <a:cs typeface="Times New Roman" panose="02020603050405020304" pitchFamily="18" charset="0"/>
                      </a:rPr>
                      <m:t> </m:t>
                    </m:r>
                    <m:r>
                      <a:rPr lang="es-ES" sz="2400" i="1">
                        <a:latin typeface="Cambria Math" panose="02040503050406030204" pitchFamily="18" charset="0"/>
                        <a:ea typeface="Calibri" panose="020F0502020204030204" pitchFamily="34" charset="0"/>
                        <a:cs typeface="Times New Roman" panose="02020603050405020304" pitchFamily="18" charset="0"/>
                      </a:rPr>
                      <m:t>…</m:t>
                    </m:r>
                    <m:r>
                      <a:rPr lang="es-ES" sz="2400" b="0" i="1" smtClean="0">
                        <a:latin typeface="Cambria Math" panose="02040503050406030204" pitchFamily="18" charset="0"/>
                        <a:ea typeface="Calibri" panose="020F0502020204030204" pitchFamily="34" charset="0"/>
                        <a:cs typeface="Times New Roman" panose="02020603050405020304" pitchFamily="18" charset="0"/>
                      </a:rPr>
                      <m:t>,</m:t>
                    </m:r>
                    <m:sSub>
                      <m:sSubPr>
                        <m:ctrlPr>
                          <a:rPr lang="es-ES" sz="2400" i="1">
                            <a:latin typeface="Cambria Math" panose="02040503050406030204" pitchFamily="18" charset="0"/>
                            <a:ea typeface="Calibri" panose="020F0502020204030204" pitchFamily="34" charset="0"/>
                            <a:cs typeface="Times New Roman" panose="02020603050405020304" pitchFamily="18" charset="0"/>
                          </a:rPr>
                        </m:ctrlPr>
                      </m:sSubPr>
                      <m:e>
                        <m:r>
                          <a:rPr lang="es-ES" sz="2400" i="1">
                            <a:latin typeface="Cambria Math" panose="02040503050406030204" pitchFamily="18" charset="0"/>
                            <a:ea typeface="Calibri" panose="020F0502020204030204" pitchFamily="34" charset="0"/>
                            <a:cs typeface="Times New Roman" panose="02020603050405020304" pitchFamily="18" charset="0"/>
                          </a:rPr>
                          <m:t>𝑎</m:t>
                        </m:r>
                      </m:e>
                      <m:sub>
                        <m:r>
                          <a:rPr lang="es-ES" sz="2400" i="1">
                            <a:latin typeface="Cambria Math" panose="02040503050406030204" pitchFamily="18" charset="0"/>
                            <a:ea typeface="Calibri" panose="020F0502020204030204" pitchFamily="34" charset="0"/>
                            <a:cs typeface="Times New Roman" panose="02020603050405020304" pitchFamily="18" charset="0"/>
                          </a:rPr>
                          <m:t>2,</m:t>
                        </m:r>
                        <m:r>
                          <a:rPr lang="es-ES" sz="2400" i="1">
                            <a:latin typeface="Cambria Math" panose="02040503050406030204" pitchFamily="18" charset="0"/>
                            <a:ea typeface="Calibri" panose="020F0502020204030204" pitchFamily="34" charset="0"/>
                            <a:cs typeface="Times New Roman" panose="02020603050405020304" pitchFamily="18" charset="0"/>
                          </a:rPr>
                          <m:t>𝑛</m:t>
                        </m:r>
                      </m:sub>
                    </m:sSub>
                  </m:oMath>
                </a14:m>
                <a:r>
                  <a:rPr lang="es-ES" sz="24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s-ES" sz="2400" dirty="0">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es-ES" sz="2400" b="0" i="0" smtClean="0">
                        <a:effectLst/>
                        <a:latin typeface="Cambria Math" panose="02040503050406030204" pitchFamily="18" charset="0"/>
                        <a:ea typeface="Calibri" panose="020F0502020204030204" pitchFamily="34" charset="0"/>
                        <a:cs typeface="Times New Roman" panose="02020603050405020304" pitchFamily="18" charset="0"/>
                      </a:rPr>
                      <m:t>         </m:t>
                    </m:r>
                    <m:r>
                      <a:rPr lang="es-ES" sz="2400" i="1" smtClean="0">
                        <a:effectLst/>
                        <a:latin typeface="Cambria Math" panose="02040503050406030204" pitchFamily="18" charset="0"/>
                        <a:ea typeface="Calibri" panose="020F0502020204030204" pitchFamily="34" charset="0"/>
                        <a:cs typeface="Times New Roman" panose="02020603050405020304" pitchFamily="18" charset="0"/>
                      </a:rPr>
                      <m:t>𝑐𝑜𝑣</m:t>
                    </m:r>
                    <m:r>
                      <a:rPr lang="es-ES" sz="240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𝑧</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s-ES"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400" i="1">
                            <a:effectLst/>
                            <a:latin typeface="Cambria Math" panose="02040503050406030204" pitchFamily="18" charset="0"/>
                            <a:ea typeface="Calibri" panose="020F0502020204030204" pitchFamily="34" charset="0"/>
                            <a:cs typeface="Times New Roman" panose="02020603050405020304" pitchFamily="18" charset="0"/>
                          </a:rPr>
                          <m:t>𝑧</m:t>
                        </m:r>
                      </m:e>
                      <m:sub>
                        <m:r>
                          <a:rPr lang="es-ES" sz="24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s-ES" sz="2400" i="1">
                        <a:effectLst/>
                        <a:latin typeface="Cambria Math" panose="02040503050406030204" pitchFamily="18" charset="0"/>
                        <a:ea typeface="Calibri" panose="020F0502020204030204" pitchFamily="34" charset="0"/>
                        <a:cs typeface="Times New Roman" panose="02020603050405020304" pitchFamily="18" charset="0"/>
                      </a:rPr>
                      <m:t>)=0</m:t>
                    </m:r>
                  </m:oMath>
                </a14:m>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8" name="CuadroTexto 7">
                <a:extLst>
                  <a:ext uri="{FF2B5EF4-FFF2-40B4-BE49-F238E27FC236}">
                    <a16:creationId xmlns:a16="http://schemas.microsoft.com/office/drawing/2014/main" id="{48795F67-2E44-2623-CF78-1865D10B7C21}"/>
                  </a:ext>
                </a:extLst>
              </p:cNvPr>
              <p:cNvSpPr txBox="1">
                <a:spLocks noRot="1" noChangeAspect="1" noMove="1" noResize="1" noEditPoints="1" noAdjustHandles="1" noChangeArrowheads="1" noChangeShapeType="1" noTextEdit="1"/>
              </p:cNvSpPr>
              <p:nvPr/>
            </p:nvSpPr>
            <p:spPr>
              <a:xfrm>
                <a:off x="2079243" y="3839977"/>
                <a:ext cx="8249920" cy="2041969"/>
              </a:xfrm>
              <a:prstGeom prst="rect">
                <a:avLst/>
              </a:prstGeom>
              <a:blipFill>
                <a:blip r:embed="rId3"/>
                <a:stretch>
                  <a:fillRect b="-3284"/>
                </a:stretch>
              </a:blipFill>
            </p:spPr>
            <p:txBody>
              <a:bodyPr/>
              <a:lstStyle/>
              <a:p>
                <a:r>
                  <a:rPr lang="es-ES">
                    <a:noFill/>
                  </a:rPr>
                  <a:t> </a:t>
                </a:r>
              </a:p>
            </p:txBody>
          </p:sp>
        </mc:Fallback>
      </mc:AlternateContent>
      <p:sp>
        <p:nvSpPr>
          <p:cNvPr id="9" name="Title 2">
            <a:extLst>
              <a:ext uri="{FF2B5EF4-FFF2-40B4-BE49-F238E27FC236}">
                <a16:creationId xmlns:a16="http://schemas.microsoft.com/office/drawing/2014/main" id="{C32ED375-D618-A0CB-B076-71384E959050}"/>
              </a:ext>
            </a:extLst>
          </p:cNvPr>
          <p:cNvSpPr>
            <a:spLocks noGrp="1"/>
          </p:cNvSpPr>
          <p:nvPr>
            <p:ph type="title"/>
          </p:nvPr>
        </p:nvSpPr>
        <p:spPr>
          <a:xfrm>
            <a:off x="507760" y="403374"/>
            <a:ext cx="8649687" cy="640080"/>
          </a:xfrm>
        </p:spPr>
        <p:txBody>
          <a:bodyPr>
            <a:normAutofit/>
          </a:bodyPr>
          <a:lstStyle/>
          <a:p>
            <a:r>
              <a:rPr lang="es-MX" b="1" dirty="0" err="1">
                <a:latin typeface="Segoe UI Light" panose="020B0502040204020203" pitchFamily="34" charset="0"/>
                <a:cs typeface="Segoe UI Light" panose="020B0502040204020203" pitchFamily="34" charset="0"/>
              </a:rPr>
              <a:t>Calculation</a:t>
            </a:r>
            <a:r>
              <a:rPr lang="es-MX" b="1" dirty="0">
                <a:latin typeface="Segoe UI Light" panose="020B0502040204020203" pitchFamily="34" charset="0"/>
                <a:cs typeface="Segoe UI Light" panose="020B0502040204020203" pitchFamily="34" charset="0"/>
              </a:rPr>
              <a:t> </a:t>
            </a:r>
            <a:r>
              <a:rPr lang="es-MX" b="1" dirty="0" err="1">
                <a:latin typeface="Segoe UI Light" panose="020B0502040204020203" pitchFamily="34" charset="0"/>
                <a:cs typeface="Segoe UI Light" panose="020B0502040204020203" pitchFamily="34" charset="0"/>
              </a:rPr>
              <a:t>of</a:t>
            </a:r>
            <a:r>
              <a:rPr lang="es-MX" b="1" dirty="0">
                <a:latin typeface="Segoe UI Light" panose="020B0502040204020203" pitchFamily="34" charset="0"/>
                <a:cs typeface="Segoe UI Light" panose="020B0502040204020203" pitchFamily="34" charset="0"/>
              </a:rPr>
              <a:t> Principal </a:t>
            </a:r>
            <a:r>
              <a:rPr lang="es-MX" b="1" dirty="0" err="1">
                <a:latin typeface="Segoe UI Light" panose="020B0502040204020203" pitchFamily="34" charset="0"/>
                <a:cs typeface="Segoe UI Light" panose="020B0502040204020203" pitchFamily="34" charset="0"/>
              </a:rPr>
              <a:t>Components</a:t>
            </a:r>
            <a:endParaRPr lang="en-US" b="1" dirty="0">
              <a:latin typeface="Segoe UI Light" panose="020B0502040204020203" pitchFamily="34" charset="0"/>
              <a:cs typeface="Segoe UI Light" panose="020B0502040204020203" pitchFamily="34" charset="0"/>
            </a:endParaRPr>
          </a:p>
        </p:txBody>
      </p:sp>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A30556F9-C4BD-365A-1115-6054F05B7079}"/>
                  </a:ext>
                </a:extLst>
              </p:cNvPr>
              <p:cNvSpPr txBox="1"/>
              <p:nvPr/>
            </p:nvSpPr>
            <p:spPr>
              <a:xfrm>
                <a:off x="1103882" y="2282085"/>
                <a:ext cx="1527557" cy="8309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2400" i="1">
                          <a:latin typeface="Cambria Math" panose="02040503050406030204" pitchFamily="18" charset="0"/>
                        </a:rPr>
                        <m:t>𝑃𝐶</m:t>
                      </m:r>
                      <m:r>
                        <a:rPr lang="es-ES" sz="2400" i="1">
                          <a:latin typeface="Cambria Math" panose="02040503050406030204" pitchFamily="18" charset="0"/>
                        </a:rPr>
                        <m:t>1⇒</m:t>
                      </m:r>
                    </m:oMath>
                  </m:oMathPara>
                </a14:m>
                <a:endParaRPr lang="es-ES" sz="2400" dirty="0"/>
              </a:p>
              <a:p>
                <a:endParaRPr lang="es-ES" sz="2400" dirty="0"/>
              </a:p>
            </p:txBody>
          </p:sp>
        </mc:Choice>
        <mc:Fallback xmlns="">
          <p:sp>
            <p:nvSpPr>
              <p:cNvPr id="10" name="CuadroTexto 9">
                <a:extLst>
                  <a:ext uri="{FF2B5EF4-FFF2-40B4-BE49-F238E27FC236}">
                    <a16:creationId xmlns:a16="http://schemas.microsoft.com/office/drawing/2014/main" id="{A30556F9-C4BD-365A-1115-6054F05B7079}"/>
                  </a:ext>
                </a:extLst>
              </p:cNvPr>
              <p:cNvSpPr txBox="1">
                <a:spLocks noRot="1" noChangeAspect="1" noMove="1" noResize="1" noEditPoints="1" noAdjustHandles="1" noChangeArrowheads="1" noChangeShapeType="1" noTextEdit="1"/>
              </p:cNvSpPr>
              <p:nvPr/>
            </p:nvSpPr>
            <p:spPr>
              <a:xfrm>
                <a:off x="1103882" y="2282085"/>
                <a:ext cx="1527557" cy="830997"/>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A000E2CD-3EB1-A4A1-5AB2-82B233CF8A2C}"/>
                  </a:ext>
                </a:extLst>
              </p:cNvPr>
              <p:cNvSpPr txBox="1"/>
              <p:nvPr/>
            </p:nvSpPr>
            <p:spPr>
              <a:xfrm>
                <a:off x="1103882" y="4618012"/>
                <a:ext cx="1527557" cy="8309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2400" i="1" smtClean="0">
                          <a:latin typeface="Cambria Math" panose="02040503050406030204" pitchFamily="18" charset="0"/>
                        </a:rPr>
                        <m:t>𝑃𝐶</m:t>
                      </m:r>
                      <m:r>
                        <a:rPr lang="es-ES" sz="2400" b="0" i="1" smtClean="0">
                          <a:latin typeface="Cambria Math" panose="02040503050406030204" pitchFamily="18" charset="0"/>
                        </a:rPr>
                        <m:t>2</m:t>
                      </m:r>
                      <m:r>
                        <a:rPr lang="es-ES" sz="2400" i="1">
                          <a:latin typeface="Cambria Math" panose="02040503050406030204" pitchFamily="18" charset="0"/>
                        </a:rPr>
                        <m:t>⇒</m:t>
                      </m:r>
                    </m:oMath>
                  </m:oMathPara>
                </a14:m>
                <a:endParaRPr lang="es-ES" sz="2400" dirty="0"/>
              </a:p>
              <a:p>
                <a:endParaRPr lang="es-ES" sz="2400" dirty="0"/>
              </a:p>
            </p:txBody>
          </p:sp>
        </mc:Choice>
        <mc:Fallback xmlns="">
          <p:sp>
            <p:nvSpPr>
              <p:cNvPr id="12" name="CuadroTexto 11">
                <a:extLst>
                  <a:ext uri="{FF2B5EF4-FFF2-40B4-BE49-F238E27FC236}">
                    <a16:creationId xmlns:a16="http://schemas.microsoft.com/office/drawing/2014/main" id="{A000E2CD-3EB1-A4A1-5AB2-82B233CF8A2C}"/>
                  </a:ext>
                </a:extLst>
              </p:cNvPr>
              <p:cNvSpPr txBox="1">
                <a:spLocks noRot="1" noChangeAspect="1" noMove="1" noResize="1" noEditPoints="1" noAdjustHandles="1" noChangeArrowheads="1" noChangeShapeType="1" noTextEdit="1"/>
              </p:cNvSpPr>
              <p:nvPr/>
            </p:nvSpPr>
            <p:spPr>
              <a:xfrm>
                <a:off x="1103882" y="4618012"/>
                <a:ext cx="1527557" cy="830997"/>
              </a:xfrm>
              <a:prstGeom prst="rect">
                <a:avLst/>
              </a:prstGeom>
              <a:blipFill>
                <a:blip r:embed="rId5"/>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2804924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C32ED375-D618-A0CB-B076-71384E959050}"/>
              </a:ext>
            </a:extLst>
          </p:cNvPr>
          <p:cNvSpPr>
            <a:spLocks noGrp="1"/>
          </p:cNvSpPr>
          <p:nvPr>
            <p:ph type="title"/>
          </p:nvPr>
        </p:nvSpPr>
        <p:spPr>
          <a:xfrm>
            <a:off x="507760" y="403374"/>
            <a:ext cx="8649687" cy="640080"/>
          </a:xfrm>
        </p:spPr>
        <p:txBody>
          <a:bodyPr>
            <a:normAutofit/>
          </a:bodyPr>
          <a:lstStyle/>
          <a:p>
            <a:r>
              <a:rPr lang="es-MX" b="1" dirty="0" err="1">
                <a:latin typeface="Segoe UI Light" panose="020B0502040204020203" pitchFamily="34" charset="0"/>
                <a:cs typeface="Segoe UI Light" panose="020B0502040204020203" pitchFamily="34" charset="0"/>
              </a:rPr>
              <a:t>Calculation</a:t>
            </a:r>
            <a:r>
              <a:rPr lang="es-MX" b="1" dirty="0">
                <a:latin typeface="Segoe UI Light" panose="020B0502040204020203" pitchFamily="34" charset="0"/>
                <a:cs typeface="Segoe UI Light" panose="020B0502040204020203" pitchFamily="34" charset="0"/>
              </a:rPr>
              <a:t> </a:t>
            </a:r>
            <a:r>
              <a:rPr lang="es-MX" b="1" dirty="0" err="1">
                <a:latin typeface="Segoe UI Light" panose="020B0502040204020203" pitchFamily="34" charset="0"/>
                <a:cs typeface="Segoe UI Light" panose="020B0502040204020203" pitchFamily="34" charset="0"/>
              </a:rPr>
              <a:t>of</a:t>
            </a:r>
            <a:r>
              <a:rPr lang="es-MX" b="1" dirty="0">
                <a:latin typeface="Segoe UI Light" panose="020B0502040204020203" pitchFamily="34" charset="0"/>
                <a:cs typeface="Segoe UI Light" panose="020B0502040204020203" pitchFamily="34" charset="0"/>
              </a:rPr>
              <a:t> Principal </a:t>
            </a:r>
            <a:r>
              <a:rPr lang="es-MX" b="1" dirty="0" err="1">
                <a:latin typeface="Segoe UI Light" panose="020B0502040204020203" pitchFamily="34" charset="0"/>
                <a:cs typeface="Segoe UI Light" panose="020B0502040204020203" pitchFamily="34" charset="0"/>
              </a:rPr>
              <a:t>Components</a:t>
            </a:r>
            <a:endParaRPr lang="en-US" b="1" dirty="0">
              <a:latin typeface="Segoe UI Light" panose="020B0502040204020203" pitchFamily="34" charset="0"/>
              <a:cs typeface="Segoe UI Light" panose="020B0502040204020203" pitchFamily="34" charset="0"/>
            </a:endParaRPr>
          </a:p>
        </p:txBody>
      </p:sp>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59367919-2BC5-A33A-C3BB-A77F1A4EEC39}"/>
                  </a:ext>
                </a:extLst>
              </p:cNvPr>
              <p:cNvSpPr txBox="1"/>
              <p:nvPr/>
            </p:nvSpPr>
            <p:spPr>
              <a:xfrm>
                <a:off x="507760" y="1655566"/>
                <a:ext cx="10993360" cy="1773434"/>
              </a:xfrm>
              <a:prstGeom prst="rect">
                <a:avLst/>
              </a:prstGeom>
              <a:noFill/>
            </p:spPr>
            <p:txBody>
              <a:bodyPr wrap="square">
                <a:spAutoFit/>
              </a:bodyPr>
              <a:lstStyle/>
              <a:p>
                <a:pPr algn="just">
                  <a:lnSpc>
                    <a:spcPct val="115000"/>
                  </a:lnSpc>
                  <a:spcAft>
                    <a:spcPts val="1000"/>
                  </a:spcAft>
                </a:pPr>
                <a:r>
                  <a:rPr lang="en-US" sz="2400" dirty="0">
                    <a:solidFill>
                      <a:srgbClr val="000000"/>
                    </a:solidFill>
                    <a:effectLst/>
                    <a:latin typeface="+mj-lt"/>
                    <a:ea typeface="Calibri" panose="020F0502020204030204" pitchFamily="34" charset="0"/>
                    <a:cs typeface="Times New Roman" panose="02020603050405020304" pitchFamily="18" charset="0"/>
                  </a:rPr>
                  <a:t>The values sought </a:t>
                </a:r>
                <a14:m>
                  <m:oMath xmlns:m="http://schemas.openxmlformats.org/officeDocument/2006/math">
                    <m:sSub>
                      <m:sSubPr>
                        <m:ctrlPr>
                          <a:rPr lang="es-E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𝑎</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400" i="1">
                        <a:effectLst/>
                        <a:latin typeface="Cambria Math" panose="02040503050406030204" pitchFamily="18" charset="0"/>
                        <a:ea typeface="Calibri" panose="020F0502020204030204" pitchFamily="34" charset="0"/>
                        <a:cs typeface="Arial" panose="020B0604020202020204" pitchFamily="34" charset="0"/>
                      </a:rPr>
                      <m:t> =(</m:t>
                    </m:r>
                    <m:sSub>
                      <m:sSubPr>
                        <m:ctrlPr>
                          <a:rPr lang="es-E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𝑎</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r>
                          <a:rPr lang="en-US" sz="2400" i="1">
                            <a:effectLst/>
                            <a:latin typeface="Cambria Math" panose="02040503050406030204" pitchFamily="18" charset="0"/>
                            <a:ea typeface="Calibri" panose="020F0502020204030204" pitchFamily="34" charset="0"/>
                            <a:cs typeface="Arial" panose="020B0604020202020204" pitchFamily="34" charset="0"/>
                          </a:rPr>
                          <m:t>,1</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sSub>
                      <m:sSubPr>
                        <m:ctrlPr>
                          <a:rPr lang="es-E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𝑎</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r>
                          <a:rPr lang="en-US" sz="2400" i="1">
                            <a:effectLst/>
                            <a:latin typeface="Cambria Math" panose="02040503050406030204" pitchFamily="18" charset="0"/>
                            <a:ea typeface="Calibri" panose="020F0502020204030204" pitchFamily="34" charset="0"/>
                            <a:cs typeface="Arial" panose="020B0604020202020204" pitchFamily="34" charset="0"/>
                          </a:rPr>
                          <m:t>,2</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sSub>
                      <m:sSubPr>
                        <m:ctrlPr>
                          <a:rPr lang="es-E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𝑎</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i="1">
                            <a:effectLst/>
                            <a:latin typeface="Cambria Math" panose="02040503050406030204" pitchFamily="18" charset="0"/>
                            <a:ea typeface="Calibri" panose="020F0502020204030204" pitchFamily="34" charset="0"/>
                            <a:cs typeface="Arial" panose="020B0604020202020204" pitchFamily="34" charset="0"/>
                          </a:rPr>
                          <m:t>𝑛</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oMath>
                </a14:m>
                <a:r>
                  <a:rPr lang="en-US" sz="2400" dirty="0">
                    <a:effectLst/>
                    <a:latin typeface="+mj-lt"/>
                    <a:ea typeface="Times New Roman" panose="02020603050405020304" pitchFamily="18" charset="0"/>
                    <a:cs typeface="Times New Roman" panose="02020603050405020304" pitchFamily="18" charset="0"/>
                  </a:rPr>
                  <a:t>that maximizes </a:t>
                </a:r>
                <a:r>
                  <a:rPr lang="en-US" sz="2400" dirty="0">
                    <a:solidFill>
                      <a:srgbClr val="000000"/>
                    </a:solidFill>
                    <a:latin typeface="+mj-lt"/>
                    <a:ea typeface="Calibri" panose="020F0502020204030204" pitchFamily="34" charset="0"/>
                    <a:cs typeface="Times New Roman" panose="02020603050405020304" pitchFamily="18" charset="0"/>
                  </a:rPr>
                  <a:t>the variance of component </a:t>
                </a:r>
                <a14:m>
                  <m:oMath xmlns:m="http://schemas.openxmlformats.org/officeDocument/2006/math">
                    <m:sSub>
                      <m:sSubPr>
                        <m:ctrlPr>
                          <a:rPr lang="es-ES" sz="2400" i="1">
                            <a:latin typeface="Cambria Math" panose="02040503050406030204" pitchFamily="18" charset="0"/>
                            <a:ea typeface="Calibri" panose="020F0502020204030204" pitchFamily="34" charset="0"/>
                            <a:cs typeface="Arial" panose="020B0604020202020204" pitchFamily="34" charset="0"/>
                          </a:rPr>
                        </m:ctrlPr>
                      </m:sSubPr>
                      <m:e>
                        <m:r>
                          <a:rPr lang="en-US" sz="2400" i="1">
                            <a:latin typeface="Cambria Math" panose="02040503050406030204" pitchFamily="18" charset="0"/>
                            <a:ea typeface="Calibri" panose="020F0502020204030204" pitchFamily="34" charset="0"/>
                            <a:cs typeface="Arial" panose="020B0604020202020204" pitchFamily="34" charset="0"/>
                          </a:rPr>
                          <m:t>𝑧</m:t>
                        </m:r>
                      </m:e>
                      <m:sub>
                        <m:r>
                          <a:rPr lang="en-US" sz="2400" i="1">
                            <a:latin typeface="Cambria Math" panose="02040503050406030204" pitchFamily="18" charset="0"/>
                            <a:ea typeface="Calibri" panose="020F0502020204030204" pitchFamily="34" charset="0"/>
                            <a:cs typeface="Arial" panose="020B0604020202020204" pitchFamily="34" charset="0"/>
                          </a:rPr>
                          <m:t>𝑖</m:t>
                        </m:r>
                      </m:sub>
                    </m:sSub>
                  </m:oMath>
                </a14:m>
                <a:r>
                  <a:rPr lang="en-US" sz="2400" dirty="0">
                    <a:effectLst/>
                    <a:latin typeface="+mj-lt"/>
                    <a:ea typeface="Times New Roman" panose="02020603050405020304" pitchFamily="18" charset="0"/>
                    <a:cs typeface="Times New Roman" panose="02020603050405020304" pitchFamily="18" charset="0"/>
                  </a:rPr>
                  <a:t> are the eigenvectors of the </a:t>
                </a:r>
                <a:r>
                  <a:rPr lang="en-US" sz="2400" dirty="0">
                    <a:solidFill>
                      <a:srgbClr val="000000"/>
                    </a:solidFill>
                    <a:effectLst/>
                    <a:latin typeface="+mj-lt"/>
                    <a:ea typeface="Calibri" panose="020F0502020204030204" pitchFamily="34" charset="0"/>
                    <a:cs typeface="Times New Roman" panose="02020603050405020304" pitchFamily="18" charset="0"/>
                  </a:rPr>
                  <a:t>variance-covariance matrix and whose module is equal to 1. Each component will have a variance equal to the eigenvalue associated with its own load vector, that is, </a:t>
                </a:r>
                <a14:m>
                  <m:oMath xmlns:m="http://schemas.openxmlformats.org/officeDocument/2006/math">
                    <m:r>
                      <a:rPr lang="en-US" sz="2400" i="1">
                        <a:effectLst/>
                        <a:latin typeface="Cambria Math" panose="02040503050406030204" pitchFamily="18" charset="0"/>
                        <a:ea typeface="Calibri" panose="020F0502020204030204" pitchFamily="34" charset="0"/>
                        <a:cs typeface="Arial" panose="020B0604020202020204" pitchFamily="34" charset="0"/>
                      </a:rPr>
                      <m:t>𝑣𝑎𝑟</m:t>
                    </m:r>
                    <m:r>
                      <a:rPr lang="en-US" sz="2400" i="1">
                        <a:effectLst/>
                        <a:latin typeface="Cambria Math" panose="02040503050406030204" pitchFamily="18" charset="0"/>
                        <a:ea typeface="Calibri" panose="020F0502020204030204" pitchFamily="34" charset="0"/>
                        <a:cs typeface="Arial" panose="020B0604020202020204" pitchFamily="34" charset="0"/>
                      </a:rPr>
                      <m:t>(</m:t>
                    </m:r>
                    <m:sSub>
                      <m:sSubPr>
                        <m:ctrlPr>
                          <a:rPr lang="es-E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𝑧</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sSub>
                      <m:sSubPr>
                        <m:ctrlPr>
                          <a:rPr lang="es-E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𝜆</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oMath>
                </a14:m>
                <a:r>
                  <a:rPr lang="en-US" sz="2400" dirty="0">
                    <a:solidFill>
                      <a:srgbClr val="000000"/>
                    </a:solidFill>
                    <a:effectLst/>
                    <a:latin typeface="+mj-lt"/>
                    <a:ea typeface="Calibri" panose="020F0502020204030204" pitchFamily="34" charset="0"/>
                    <a:cs typeface="Times New Roman" panose="02020603050405020304" pitchFamily="18" charset="0"/>
                  </a:rPr>
                  <a:t>.</a:t>
                </a:r>
                <a:endParaRPr lang="es-ES" sz="2400" dirty="0">
                  <a:effectLst/>
                  <a:latin typeface="+mj-lt"/>
                  <a:ea typeface="Calibri" panose="020F0502020204030204" pitchFamily="34" charset="0"/>
                  <a:cs typeface="Times New Roman" panose="02020603050405020304" pitchFamily="18" charset="0"/>
                </a:endParaRPr>
              </a:p>
            </p:txBody>
          </p:sp>
        </mc:Choice>
        <mc:Fallback xmlns="">
          <p:sp>
            <p:nvSpPr>
              <p:cNvPr id="11" name="CuadroTexto 10">
                <a:extLst>
                  <a:ext uri="{FF2B5EF4-FFF2-40B4-BE49-F238E27FC236}">
                    <a16:creationId xmlns:a16="http://schemas.microsoft.com/office/drawing/2014/main" id="{59367919-2BC5-A33A-C3BB-A77F1A4EEC39}"/>
                  </a:ext>
                </a:extLst>
              </p:cNvPr>
              <p:cNvSpPr txBox="1">
                <a:spLocks noRot="1" noChangeAspect="1" noMove="1" noResize="1" noEditPoints="1" noAdjustHandles="1" noChangeArrowheads="1" noChangeShapeType="1" noTextEdit="1"/>
              </p:cNvSpPr>
              <p:nvPr/>
            </p:nvSpPr>
            <p:spPr>
              <a:xfrm>
                <a:off x="507760" y="1655566"/>
                <a:ext cx="10993360" cy="1773434"/>
              </a:xfrm>
              <a:prstGeom prst="rect">
                <a:avLst/>
              </a:prstGeom>
              <a:blipFill>
                <a:blip r:embed="rId2"/>
                <a:stretch>
                  <a:fillRect l="-831" t="-687" r="-831" b="-7216"/>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5A7034A8-F078-A18D-19B9-0ED7427BE5E7}"/>
                  </a:ext>
                </a:extLst>
              </p:cNvPr>
              <p:cNvSpPr txBox="1"/>
              <p:nvPr/>
            </p:nvSpPr>
            <p:spPr>
              <a:xfrm>
                <a:off x="507760" y="4142075"/>
                <a:ext cx="7030720" cy="15507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s-ES" sz="2400" i="1" smtClean="0">
                              <a:solidFill>
                                <a:schemeClr val="tx1"/>
                              </a:solidFill>
                              <a:latin typeface="Cambria Math" panose="02040503050406030204" pitchFamily="18" charset="0"/>
                            </a:rPr>
                          </m:ctrlPr>
                        </m:dPr>
                        <m:e>
                          <m:m>
                            <m:mPr>
                              <m:plcHide m:val="on"/>
                              <m:mcs>
                                <m:mc>
                                  <m:mcPr>
                                    <m:count m:val="4"/>
                                    <m:mcJc m:val="center"/>
                                  </m:mcPr>
                                </m:mc>
                              </m:mcs>
                              <m:ctrlPr>
                                <a:rPr lang="es-ES" sz="2400" i="1">
                                  <a:solidFill>
                                    <a:schemeClr val="tx1"/>
                                  </a:solidFill>
                                  <a:latin typeface="Cambria Math" panose="02040503050406030204" pitchFamily="18" charset="0"/>
                                </a:rPr>
                              </m:ctrlPr>
                            </m:mPr>
                            <m:mr>
                              <m:e>
                                <m:r>
                                  <a:rPr lang="es-ES" sz="2400" i="1">
                                    <a:solidFill>
                                      <a:schemeClr val="tx1"/>
                                    </a:solidFill>
                                    <a:latin typeface="Cambria Math" panose="02040503050406030204" pitchFamily="18" charset="0"/>
                                  </a:rPr>
                                  <m:t>𝑣𝑎𝑟</m:t>
                                </m:r>
                                <m:d>
                                  <m:dPr>
                                    <m:ctrlPr>
                                      <a:rPr lang="es-ES" sz="2400" i="1">
                                        <a:solidFill>
                                          <a:schemeClr val="tx1"/>
                                        </a:solidFill>
                                        <a:latin typeface="Cambria Math" panose="02040503050406030204" pitchFamily="18" charset="0"/>
                                      </a:rPr>
                                    </m:ctrlPr>
                                  </m:dPr>
                                  <m:e>
                                    <m:sSub>
                                      <m:sSubPr>
                                        <m:ctrlPr>
                                          <a:rPr lang="es-ES" sz="2400" i="1" smtClean="0">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0">
                                            <a:solidFill>
                                              <a:schemeClr val="tx1"/>
                                            </a:solidFill>
                                            <a:latin typeface="Cambria Math" panose="02040503050406030204" pitchFamily="18" charset="0"/>
                                          </a:rPr>
                                          <m:t>1</m:t>
                                        </m:r>
                                      </m:sub>
                                    </m:sSub>
                                  </m:e>
                                </m:d>
                              </m:e>
                              <m:e>
                                <m:r>
                                  <a:rPr lang="es-ES" sz="2400" i="1">
                                    <a:latin typeface="Cambria Math" panose="02040503050406030204" pitchFamily="18" charset="0"/>
                                  </a:rPr>
                                  <m:t>𝑐𝑜𝑣</m:t>
                                </m:r>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b="0" i="0" smtClean="0">
                                        <a:latin typeface="Cambria Math" panose="02040503050406030204" pitchFamily="18" charset="0"/>
                                      </a:rPr>
                                      <m:t>1</m:t>
                                    </m:r>
                                  </m:sub>
                                </m:sSub>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b="0" i="0" smtClean="0">
                                        <a:latin typeface="Cambria Math" panose="02040503050406030204" pitchFamily="18" charset="0"/>
                                      </a:rPr>
                                      <m:t>2</m:t>
                                    </m:r>
                                  </m:sub>
                                </m:sSub>
                                <m:r>
                                  <a:rPr lang="es-ES" sz="2400" i="1">
                                    <a:latin typeface="Cambria Math" panose="02040503050406030204" pitchFamily="18" charset="0"/>
                                  </a:rPr>
                                  <m:t>)</m:t>
                                </m:r>
                              </m:e>
                              <m:e>
                                <m:r>
                                  <a:rPr lang="es-ES" sz="2400" i="0">
                                    <a:solidFill>
                                      <a:schemeClr val="tx1"/>
                                    </a:solidFill>
                                    <a:latin typeface="Cambria Math" panose="02040503050406030204" pitchFamily="18" charset="0"/>
                                  </a:rPr>
                                  <m:t>...</m:t>
                                </m:r>
                              </m:e>
                              <m:e>
                                <m:r>
                                  <a:rPr lang="es-ES" sz="2400" i="1">
                                    <a:latin typeface="Cambria Math" panose="02040503050406030204" pitchFamily="18" charset="0"/>
                                  </a:rPr>
                                  <m:t>𝑐𝑜𝑣</m:t>
                                </m:r>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a:latin typeface="Cambria Math" panose="02040503050406030204" pitchFamily="18" charset="0"/>
                                      </a:rPr>
                                      <m:t>1</m:t>
                                    </m:r>
                                  </m:sub>
                                </m:sSub>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b="0" i="1" smtClean="0">
                                        <a:latin typeface="Cambria Math" panose="02040503050406030204" pitchFamily="18" charset="0"/>
                                      </a:rPr>
                                      <m:t>𝑛</m:t>
                                    </m:r>
                                  </m:sub>
                                </m:sSub>
                                <m:r>
                                  <a:rPr lang="es-ES" sz="2400" i="1">
                                    <a:latin typeface="Cambria Math" panose="02040503050406030204" pitchFamily="18" charset="0"/>
                                  </a:rPr>
                                  <m:t>)</m:t>
                                </m:r>
                              </m:e>
                            </m:mr>
                            <m:mr>
                              <m:e>
                                <m:r>
                                  <a:rPr lang="es-ES" sz="2400" i="1">
                                    <a:solidFill>
                                      <a:schemeClr val="tx1"/>
                                    </a:solidFill>
                                    <a:latin typeface="Cambria Math" panose="02040503050406030204" pitchFamily="18" charset="0"/>
                                  </a:rPr>
                                  <m:t>𝑐𝑜𝑣</m:t>
                                </m:r>
                                <m:r>
                                  <a:rPr lang="es-ES" sz="2400" b="0" i="1" smtClean="0">
                                    <a:solidFill>
                                      <a:schemeClr val="tx1"/>
                                    </a:solidFill>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b="0" i="0" smtClean="0">
                                        <a:latin typeface="Cambria Math" panose="02040503050406030204" pitchFamily="18" charset="0"/>
                                      </a:rPr>
                                      <m:t>2</m:t>
                                    </m:r>
                                  </m:sub>
                                </m:sSub>
                                <m:r>
                                  <a:rPr lang="es-ES" sz="2400" b="0" i="1" smtClean="0">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a:latin typeface="Cambria Math" panose="02040503050406030204" pitchFamily="18" charset="0"/>
                                      </a:rPr>
                                      <m:t>1</m:t>
                                    </m:r>
                                  </m:sub>
                                </m:sSub>
                                <m:r>
                                  <a:rPr lang="es-ES" sz="2400" b="0" i="1" smtClean="0">
                                    <a:solidFill>
                                      <a:schemeClr val="tx1"/>
                                    </a:solidFill>
                                    <a:latin typeface="Cambria Math" panose="02040503050406030204" pitchFamily="18" charset="0"/>
                                  </a:rPr>
                                  <m:t>)</m:t>
                                </m:r>
                              </m:e>
                              <m:e>
                                <m:r>
                                  <a:rPr lang="es-ES" sz="2400" i="1">
                                    <a:solidFill>
                                      <a:schemeClr val="tx1"/>
                                    </a:solidFill>
                                    <a:latin typeface="Cambria Math" panose="02040503050406030204" pitchFamily="18" charset="0"/>
                                  </a:rPr>
                                  <m:t>𝑣𝑎𝑟</m:t>
                                </m:r>
                                <m:d>
                                  <m:dPr>
                                    <m:ctrlPr>
                                      <a:rPr lang="es-ES" sz="2400" i="1">
                                        <a:solidFill>
                                          <a:schemeClr val="tx1"/>
                                        </a:solidFill>
                                        <a:latin typeface="Cambria Math" panose="02040503050406030204" pitchFamily="18" charset="0"/>
                                      </a:rPr>
                                    </m:ctrlPr>
                                  </m:dPr>
                                  <m:e>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0">
                                            <a:solidFill>
                                              <a:schemeClr val="tx1"/>
                                            </a:solidFill>
                                            <a:latin typeface="Cambria Math" panose="02040503050406030204" pitchFamily="18" charset="0"/>
                                          </a:rPr>
                                          <m:t>2</m:t>
                                        </m:r>
                                      </m:sub>
                                    </m:sSub>
                                  </m:e>
                                </m:d>
                              </m:e>
                              <m:e>
                                <m:r>
                                  <a:rPr lang="es-ES" sz="2400" i="0">
                                    <a:solidFill>
                                      <a:schemeClr val="tx1"/>
                                    </a:solidFill>
                                    <a:latin typeface="Cambria Math" panose="02040503050406030204" pitchFamily="18" charset="0"/>
                                  </a:rPr>
                                  <m:t>...</m:t>
                                </m:r>
                              </m:e>
                              <m:e>
                                <m:r>
                                  <a:rPr lang="es-ES" sz="2400" i="1">
                                    <a:latin typeface="Cambria Math" panose="02040503050406030204" pitchFamily="18" charset="0"/>
                                  </a:rPr>
                                  <m:t>𝑐𝑜𝑣</m:t>
                                </m:r>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b="0" i="0" smtClean="0">
                                        <a:latin typeface="Cambria Math" panose="02040503050406030204" pitchFamily="18" charset="0"/>
                                      </a:rPr>
                                      <m:t>2</m:t>
                                    </m:r>
                                  </m:sub>
                                </m:sSub>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i="1">
                                        <a:latin typeface="Cambria Math" panose="02040503050406030204" pitchFamily="18" charset="0"/>
                                      </a:rPr>
                                      <m:t>𝑛</m:t>
                                    </m:r>
                                  </m:sub>
                                </m:sSub>
                                <m:r>
                                  <a:rPr lang="es-ES" sz="2400" i="1">
                                    <a:latin typeface="Cambria Math" panose="02040503050406030204" pitchFamily="18" charset="0"/>
                                  </a:rPr>
                                  <m:t>)</m:t>
                                </m:r>
                              </m:e>
                            </m:mr>
                            <m:mr>
                              <m:e>
                                <m:r>
                                  <a:rPr lang="es-ES" sz="2400" i="0">
                                    <a:solidFill>
                                      <a:schemeClr val="tx1"/>
                                    </a:solidFill>
                                    <a:latin typeface="Cambria Math" panose="02040503050406030204" pitchFamily="18" charset="0"/>
                                  </a:rPr>
                                  <m:t>...</m:t>
                                </m:r>
                              </m:e>
                              <m:e>
                                <m:r>
                                  <a:rPr lang="es-ES" sz="2400" i="0">
                                    <a:solidFill>
                                      <a:schemeClr val="tx1"/>
                                    </a:solidFill>
                                    <a:latin typeface="Cambria Math" panose="02040503050406030204" pitchFamily="18" charset="0"/>
                                  </a:rPr>
                                  <m:t>...</m:t>
                                </m:r>
                              </m:e>
                              <m:e>
                                <m:r>
                                  <a:rPr lang="es-ES" sz="2400" i="0">
                                    <a:solidFill>
                                      <a:schemeClr val="tx1"/>
                                    </a:solidFill>
                                    <a:latin typeface="Cambria Math" panose="02040503050406030204" pitchFamily="18" charset="0"/>
                                  </a:rPr>
                                  <m:t>...</m:t>
                                </m:r>
                              </m:e>
                              <m:e>
                                <m:r>
                                  <a:rPr lang="es-ES" sz="2400" i="0">
                                    <a:solidFill>
                                      <a:schemeClr val="tx1"/>
                                    </a:solidFill>
                                    <a:latin typeface="Cambria Math" panose="02040503050406030204" pitchFamily="18" charset="0"/>
                                  </a:rPr>
                                  <m:t>...</m:t>
                                </m:r>
                              </m:e>
                            </m:mr>
                            <m:mr>
                              <m:e>
                                <m:r>
                                  <a:rPr lang="es-ES" sz="2400" i="1">
                                    <a:latin typeface="Cambria Math" panose="02040503050406030204" pitchFamily="18" charset="0"/>
                                  </a:rPr>
                                  <m:t>𝑐𝑜𝑣</m:t>
                                </m:r>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b="0" i="1" smtClean="0">
                                        <a:latin typeface="Cambria Math" panose="02040503050406030204" pitchFamily="18" charset="0"/>
                                      </a:rPr>
                                      <m:t>𝑛</m:t>
                                    </m:r>
                                  </m:sub>
                                </m:sSub>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b="0" i="1" smtClean="0">
                                        <a:latin typeface="Cambria Math" panose="02040503050406030204" pitchFamily="18" charset="0"/>
                                      </a:rPr>
                                      <m:t>1</m:t>
                                    </m:r>
                                  </m:sub>
                                </m:sSub>
                                <m:r>
                                  <a:rPr lang="es-ES" sz="2400" i="1">
                                    <a:latin typeface="Cambria Math" panose="02040503050406030204" pitchFamily="18" charset="0"/>
                                  </a:rPr>
                                  <m:t>)</m:t>
                                </m:r>
                              </m:e>
                              <m:e>
                                <m:r>
                                  <a:rPr lang="es-ES" sz="2400" i="1">
                                    <a:latin typeface="Cambria Math" panose="02040503050406030204" pitchFamily="18" charset="0"/>
                                  </a:rPr>
                                  <m:t>𝑐𝑜𝑣</m:t>
                                </m:r>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i="1">
                                        <a:latin typeface="Cambria Math" panose="02040503050406030204" pitchFamily="18" charset="0"/>
                                      </a:rPr>
                                      <m:t>𝑛</m:t>
                                    </m:r>
                                  </m:sub>
                                </m:sSub>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b="0" i="1" smtClean="0">
                                        <a:latin typeface="Cambria Math" panose="02040503050406030204" pitchFamily="18" charset="0"/>
                                      </a:rPr>
                                      <m:t>2</m:t>
                                    </m:r>
                                  </m:sub>
                                </m:sSub>
                                <m:r>
                                  <a:rPr lang="es-ES" sz="2400" i="1">
                                    <a:latin typeface="Cambria Math" panose="02040503050406030204" pitchFamily="18" charset="0"/>
                                  </a:rPr>
                                  <m:t>)</m:t>
                                </m:r>
                              </m:e>
                              <m:e>
                                <m:r>
                                  <a:rPr lang="es-ES" sz="2400" i="0">
                                    <a:solidFill>
                                      <a:schemeClr val="tx1"/>
                                    </a:solidFill>
                                    <a:latin typeface="Cambria Math" panose="02040503050406030204" pitchFamily="18" charset="0"/>
                                  </a:rPr>
                                  <m:t>...</m:t>
                                </m:r>
                              </m:e>
                              <m:e>
                                <m:r>
                                  <a:rPr lang="es-ES" sz="2400" i="1">
                                    <a:solidFill>
                                      <a:schemeClr val="tx1"/>
                                    </a:solidFill>
                                    <a:latin typeface="Cambria Math" panose="02040503050406030204" pitchFamily="18" charset="0"/>
                                  </a:rPr>
                                  <m:t>𝑣𝑎𝑟</m:t>
                                </m:r>
                                <m:d>
                                  <m:dPr>
                                    <m:ctrlPr>
                                      <a:rPr lang="es-ES" sz="2400" i="1">
                                        <a:solidFill>
                                          <a:schemeClr val="tx1"/>
                                        </a:solidFill>
                                        <a:latin typeface="Cambria Math" panose="02040503050406030204" pitchFamily="18" charset="0"/>
                                      </a:rPr>
                                    </m:ctrlPr>
                                  </m:dPr>
                                  <m:e>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1">
                                            <a:solidFill>
                                              <a:schemeClr val="tx1"/>
                                            </a:solidFill>
                                            <a:latin typeface="Cambria Math" panose="02040503050406030204" pitchFamily="18" charset="0"/>
                                          </a:rPr>
                                          <m:t>𝑛</m:t>
                                        </m:r>
                                      </m:sub>
                                    </m:sSub>
                                  </m:e>
                                </m:d>
                              </m:e>
                            </m:mr>
                          </m:m>
                        </m:e>
                      </m:d>
                      <m:r>
                        <a:rPr lang="es-ES" sz="2400" i="1">
                          <a:latin typeface="Cambria Math" panose="02040503050406030204" pitchFamily="18" charset="0"/>
                        </a:rPr>
                        <m:t>⇒</m:t>
                      </m:r>
                    </m:oMath>
                  </m:oMathPara>
                </a14:m>
                <a:endParaRPr lang="es-ES" sz="2400" dirty="0">
                  <a:solidFill>
                    <a:schemeClr val="tx1"/>
                  </a:solidFill>
                </a:endParaRPr>
              </a:p>
            </p:txBody>
          </p:sp>
        </mc:Choice>
        <mc:Fallback xmlns="">
          <p:sp>
            <p:nvSpPr>
              <p:cNvPr id="13" name="CuadroTexto 12">
                <a:extLst>
                  <a:ext uri="{FF2B5EF4-FFF2-40B4-BE49-F238E27FC236}">
                    <a16:creationId xmlns:a16="http://schemas.microsoft.com/office/drawing/2014/main" id="{5A7034A8-F078-A18D-19B9-0ED7427BE5E7}"/>
                  </a:ext>
                </a:extLst>
              </p:cNvPr>
              <p:cNvSpPr txBox="1">
                <a:spLocks noRot="1" noChangeAspect="1" noMove="1" noResize="1" noEditPoints="1" noAdjustHandles="1" noChangeArrowheads="1" noChangeShapeType="1" noTextEdit="1"/>
              </p:cNvSpPr>
              <p:nvPr/>
            </p:nvSpPr>
            <p:spPr>
              <a:xfrm>
                <a:off x="507760" y="4142075"/>
                <a:ext cx="7030720" cy="1550746"/>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E3345F38-6BC4-F94B-F828-CCCB7B4B75B6}"/>
                  </a:ext>
                </a:extLst>
              </p:cNvPr>
              <p:cNvSpPr txBox="1"/>
              <p:nvPr/>
            </p:nvSpPr>
            <p:spPr>
              <a:xfrm>
                <a:off x="7254243" y="4201610"/>
                <a:ext cx="3484880" cy="14719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s-ES" sz="2400" i="1" smtClean="0">
                              <a:solidFill>
                                <a:schemeClr val="tx1"/>
                              </a:solidFill>
                              <a:latin typeface="Cambria Math" panose="02040503050406030204" pitchFamily="18" charset="0"/>
                            </a:rPr>
                          </m:ctrlPr>
                        </m:dPr>
                        <m:e>
                          <m:eqArr>
                            <m:eqArrPr>
                              <m:ctrlPr>
                                <a:rPr lang="es-ES" sz="2400" i="1">
                                  <a:solidFill>
                                    <a:schemeClr val="tx1"/>
                                  </a:solidFill>
                                  <a:latin typeface="Cambria Math" panose="02040503050406030204" pitchFamily="18" charset="0"/>
                                </a:rPr>
                              </m:ctrlPr>
                            </m:eqArrPr>
                            <m:e>
                              <m:r>
                                <a:rPr lang="es-ES" sz="240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0">
                                      <a:solidFill>
                                        <a:schemeClr val="tx1"/>
                                      </a:solidFill>
                                      <a:latin typeface="Cambria Math" panose="02040503050406030204" pitchFamily="18" charset="0"/>
                                    </a:rPr>
                                    <m:t>1,1</m:t>
                                  </m:r>
                                </m:sub>
                              </m:sSub>
                            </m:e>
                            <m:e>
                              <m:r>
                                <a:rPr lang="es-ES" sz="2400" i="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0">
                                      <a:solidFill>
                                        <a:schemeClr val="tx1"/>
                                      </a:solidFill>
                                      <a:latin typeface="Cambria Math" panose="02040503050406030204" pitchFamily="18" charset="0"/>
                                    </a:rPr>
                                    <m:t>1,2</m:t>
                                  </m:r>
                                </m:sub>
                              </m:sSub>
                            </m:e>
                            <m:e>
                              <m:r>
                                <a:rPr lang="es-ES" sz="2400" i="0">
                                  <a:solidFill>
                                    <a:schemeClr val="tx1"/>
                                  </a:solidFill>
                                  <a:latin typeface="Cambria Math" panose="02040503050406030204" pitchFamily="18" charset="0"/>
                                </a:rPr>
                                <m:t>&amp;...</m:t>
                              </m:r>
                            </m:e>
                            <m:e>
                              <m:r>
                                <a:rPr lang="es-ES" sz="2400" i="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0">
                                      <a:solidFill>
                                        <a:schemeClr val="tx1"/>
                                      </a:solidFill>
                                      <a:latin typeface="Cambria Math" panose="02040503050406030204" pitchFamily="18" charset="0"/>
                                    </a:rPr>
                                    <m:t>1,</m:t>
                                  </m:r>
                                  <m:r>
                                    <a:rPr lang="es-ES" sz="2400" i="1">
                                      <a:solidFill>
                                        <a:schemeClr val="tx1"/>
                                      </a:solidFill>
                                      <a:latin typeface="Cambria Math" panose="02040503050406030204" pitchFamily="18" charset="0"/>
                                    </a:rPr>
                                    <m:t>𝑛</m:t>
                                  </m:r>
                                </m:sub>
                              </m:sSub>
                            </m:e>
                          </m:eqArr>
                        </m:e>
                      </m:d>
                      <m:r>
                        <a:rPr lang="es-ES" sz="2400" i="0">
                          <a:solidFill>
                            <a:schemeClr val="tx1"/>
                          </a:solidFill>
                          <a:latin typeface="Cambria Math" panose="02040503050406030204" pitchFamily="18" charset="0"/>
                        </a:rPr>
                        <m:t> </m:t>
                      </m:r>
                      <m:d>
                        <m:dPr>
                          <m:ctrlPr>
                            <a:rPr lang="es-ES" sz="2400" i="1">
                              <a:solidFill>
                                <a:schemeClr val="tx1"/>
                              </a:solidFill>
                              <a:latin typeface="Cambria Math" panose="02040503050406030204" pitchFamily="18" charset="0"/>
                            </a:rPr>
                          </m:ctrlPr>
                        </m:dPr>
                        <m:e>
                          <m:eqArr>
                            <m:eqArrPr>
                              <m:ctrlPr>
                                <a:rPr lang="es-ES" sz="2400" i="1">
                                  <a:solidFill>
                                    <a:schemeClr val="tx1"/>
                                  </a:solidFill>
                                  <a:latin typeface="Cambria Math" panose="02040503050406030204" pitchFamily="18" charset="0"/>
                                </a:rPr>
                              </m:ctrlPr>
                            </m:eqArrPr>
                            <m:e>
                              <m:r>
                                <a:rPr lang="es-ES" sz="2400" i="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0">
                                      <a:solidFill>
                                        <a:schemeClr val="tx1"/>
                                      </a:solidFill>
                                      <a:latin typeface="Cambria Math" panose="02040503050406030204" pitchFamily="18" charset="0"/>
                                    </a:rPr>
                                    <m:t>2,1</m:t>
                                  </m:r>
                                </m:sub>
                              </m:sSub>
                            </m:e>
                            <m:e>
                              <m:r>
                                <a:rPr lang="es-ES" sz="2400" i="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0">
                                      <a:solidFill>
                                        <a:schemeClr val="tx1"/>
                                      </a:solidFill>
                                      <a:latin typeface="Cambria Math" panose="02040503050406030204" pitchFamily="18" charset="0"/>
                                    </a:rPr>
                                    <m:t>2,2</m:t>
                                  </m:r>
                                </m:sub>
                              </m:sSub>
                            </m:e>
                            <m:e>
                              <m:r>
                                <a:rPr lang="es-ES" sz="2400" i="0">
                                  <a:solidFill>
                                    <a:schemeClr val="tx1"/>
                                  </a:solidFill>
                                  <a:latin typeface="Cambria Math" panose="02040503050406030204" pitchFamily="18" charset="0"/>
                                </a:rPr>
                                <m:t>&amp;...</m:t>
                              </m:r>
                            </m:e>
                            <m:e>
                              <m:r>
                                <a:rPr lang="es-ES" sz="2400" i="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0">
                                      <a:solidFill>
                                        <a:schemeClr val="tx1"/>
                                      </a:solidFill>
                                      <a:latin typeface="Cambria Math" panose="02040503050406030204" pitchFamily="18" charset="0"/>
                                    </a:rPr>
                                    <m:t>2,</m:t>
                                  </m:r>
                                  <m:r>
                                    <a:rPr lang="es-ES" sz="2400" i="1">
                                      <a:solidFill>
                                        <a:schemeClr val="tx1"/>
                                      </a:solidFill>
                                      <a:latin typeface="Cambria Math" panose="02040503050406030204" pitchFamily="18" charset="0"/>
                                    </a:rPr>
                                    <m:t>𝑛</m:t>
                                  </m:r>
                                </m:sub>
                              </m:sSub>
                            </m:e>
                          </m:eqArr>
                        </m:e>
                      </m:d>
                      <m:r>
                        <a:rPr lang="es-ES" sz="2400" i="0">
                          <a:solidFill>
                            <a:schemeClr val="tx1"/>
                          </a:solidFill>
                          <a:latin typeface="Cambria Math" panose="02040503050406030204" pitchFamily="18" charset="0"/>
                        </a:rPr>
                        <m:t> ...</m:t>
                      </m:r>
                      <m:d>
                        <m:dPr>
                          <m:ctrlPr>
                            <a:rPr lang="es-ES" sz="2400" i="1">
                              <a:solidFill>
                                <a:schemeClr val="tx1"/>
                              </a:solidFill>
                              <a:latin typeface="Cambria Math" panose="02040503050406030204" pitchFamily="18" charset="0"/>
                            </a:rPr>
                          </m:ctrlPr>
                        </m:dPr>
                        <m:e>
                          <m:eqArr>
                            <m:eqArrPr>
                              <m:ctrlPr>
                                <a:rPr lang="es-ES" sz="2400" i="1">
                                  <a:solidFill>
                                    <a:schemeClr val="tx1"/>
                                  </a:solidFill>
                                  <a:latin typeface="Cambria Math" panose="02040503050406030204" pitchFamily="18" charset="0"/>
                                </a:rPr>
                              </m:ctrlPr>
                            </m:eqArrPr>
                            <m:e>
                              <m:r>
                                <a:rPr lang="es-ES" sz="2400" i="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1">
                                      <a:solidFill>
                                        <a:schemeClr val="tx1"/>
                                      </a:solidFill>
                                      <a:latin typeface="Cambria Math" panose="02040503050406030204" pitchFamily="18" charset="0"/>
                                    </a:rPr>
                                    <m:t>𝑛</m:t>
                                  </m:r>
                                  <m:r>
                                    <a:rPr lang="es-ES" sz="2400" i="0">
                                      <a:solidFill>
                                        <a:schemeClr val="tx1"/>
                                      </a:solidFill>
                                      <a:latin typeface="Cambria Math" panose="02040503050406030204" pitchFamily="18" charset="0"/>
                                    </a:rPr>
                                    <m:t>,1</m:t>
                                  </m:r>
                                </m:sub>
                              </m:sSub>
                            </m:e>
                            <m:e>
                              <m:r>
                                <a:rPr lang="es-ES" sz="2400" i="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1">
                                      <a:solidFill>
                                        <a:schemeClr val="tx1"/>
                                      </a:solidFill>
                                      <a:latin typeface="Cambria Math" panose="02040503050406030204" pitchFamily="18" charset="0"/>
                                    </a:rPr>
                                    <m:t>𝑛</m:t>
                                  </m:r>
                                  <m:r>
                                    <a:rPr lang="es-ES" sz="2400" i="0">
                                      <a:solidFill>
                                        <a:schemeClr val="tx1"/>
                                      </a:solidFill>
                                      <a:latin typeface="Cambria Math" panose="02040503050406030204" pitchFamily="18" charset="0"/>
                                    </a:rPr>
                                    <m:t>,2</m:t>
                                  </m:r>
                                </m:sub>
                              </m:sSub>
                            </m:e>
                            <m:e>
                              <m:r>
                                <a:rPr lang="es-ES" sz="2400" i="0">
                                  <a:solidFill>
                                    <a:schemeClr val="tx1"/>
                                  </a:solidFill>
                                  <a:latin typeface="Cambria Math" panose="02040503050406030204" pitchFamily="18" charset="0"/>
                                </a:rPr>
                                <m:t>&amp;...</m:t>
                              </m:r>
                            </m:e>
                            <m:e>
                              <m:r>
                                <a:rPr lang="es-ES" sz="2400" i="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1">
                                      <a:solidFill>
                                        <a:schemeClr val="tx1"/>
                                      </a:solidFill>
                                      <a:latin typeface="Cambria Math" panose="02040503050406030204" pitchFamily="18" charset="0"/>
                                    </a:rPr>
                                    <m:t>𝑛</m:t>
                                  </m:r>
                                  <m:r>
                                    <a:rPr lang="es-ES" sz="2400" i="0">
                                      <a:solidFill>
                                        <a:schemeClr val="tx1"/>
                                      </a:solidFill>
                                      <a:latin typeface="Cambria Math" panose="02040503050406030204" pitchFamily="18" charset="0"/>
                                    </a:rPr>
                                    <m:t>,</m:t>
                                  </m:r>
                                  <m:r>
                                    <a:rPr lang="es-ES" sz="2400" i="1">
                                      <a:solidFill>
                                        <a:schemeClr val="tx1"/>
                                      </a:solidFill>
                                      <a:latin typeface="Cambria Math" panose="02040503050406030204" pitchFamily="18" charset="0"/>
                                    </a:rPr>
                                    <m:t>𝑛</m:t>
                                  </m:r>
                                </m:sub>
                              </m:sSub>
                            </m:e>
                          </m:eqArr>
                        </m:e>
                      </m:d>
                      <m:r>
                        <a:rPr lang="es-ES" sz="2400" i="0">
                          <a:solidFill>
                            <a:schemeClr val="tx1"/>
                          </a:solidFill>
                          <a:latin typeface="Cambria Math" panose="02040503050406030204" pitchFamily="18" charset="0"/>
                        </a:rPr>
                        <m:t> </m:t>
                      </m:r>
                    </m:oMath>
                  </m:oMathPara>
                </a14:m>
                <a:endParaRPr lang="es-ES" sz="2400" dirty="0">
                  <a:solidFill>
                    <a:schemeClr val="tx1"/>
                  </a:solidFill>
                </a:endParaRPr>
              </a:p>
            </p:txBody>
          </p:sp>
        </mc:Choice>
        <mc:Fallback xmlns="">
          <p:sp>
            <p:nvSpPr>
              <p:cNvPr id="14" name="CuadroTexto 13">
                <a:extLst>
                  <a:ext uri="{FF2B5EF4-FFF2-40B4-BE49-F238E27FC236}">
                    <a16:creationId xmlns:a16="http://schemas.microsoft.com/office/drawing/2014/main" id="{E3345F38-6BC4-F94B-F828-CCCB7B4B75B6}"/>
                  </a:ext>
                </a:extLst>
              </p:cNvPr>
              <p:cNvSpPr txBox="1">
                <a:spLocks noRot="1" noChangeAspect="1" noMove="1" noResize="1" noEditPoints="1" noAdjustHandles="1" noChangeArrowheads="1" noChangeShapeType="1" noTextEdit="1"/>
              </p:cNvSpPr>
              <p:nvPr/>
            </p:nvSpPr>
            <p:spPr>
              <a:xfrm>
                <a:off x="7254243" y="4201610"/>
                <a:ext cx="3484880" cy="1471941"/>
              </a:xfrm>
              <a:prstGeom prst="rect">
                <a:avLst/>
              </a:prstGeom>
              <a:blipFill>
                <a:blip r:embed="rId4"/>
                <a:stretch>
                  <a:fillRect r="-1049"/>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6" name="CuadroTexto 15">
                <a:extLst>
                  <a:ext uri="{FF2B5EF4-FFF2-40B4-BE49-F238E27FC236}">
                    <a16:creationId xmlns:a16="http://schemas.microsoft.com/office/drawing/2014/main" id="{0C947422-1106-A955-2BC8-593464E909BC}"/>
                  </a:ext>
                </a:extLst>
              </p:cNvPr>
              <p:cNvSpPr txBox="1"/>
              <p:nvPr/>
            </p:nvSpPr>
            <p:spPr>
              <a:xfrm>
                <a:off x="7499354" y="3710177"/>
                <a:ext cx="75184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sz="2400" i="1" smtClean="0">
                              <a:solidFill>
                                <a:srgbClr val="836967"/>
                              </a:solidFill>
                              <a:latin typeface="Cambria Math" panose="02040503050406030204" pitchFamily="18" charset="0"/>
                            </a:rPr>
                          </m:ctrlPr>
                        </m:sSubPr>
                        <m:e>
                          <m:r>
                            <a:rPr lang="es-ES" sz="2400" i="1">
                              <a:latin typeface="Cambria Math" panose="02040503050406030204" pitchFamily="18" charset="0"/>
                            </a:rPr>
                            <m:t>𝜆</m:t>
                          </m:r>
                        </m:e>
                        <m:sub>
                          <m:r>
                            <a:rPr lang="es-ES" sz="2400" i="0">
                              <a:latin typeface="Cambria Math" panose="02040503050406030204" pitchFamily="18" charset="0"/>
                            </a:rPr>
                            <m:t>1</m:t>
                          </m:r>
                        </m:sub>
                      </m:sSub>
                    </m:oMath>
                  </m:oMathPara>
                </a14:m>
                <a:endParaRPr lang="es-ES" sz="2400" dirty="0"/>
              </a:p>
            </p:txBody>
          </p:sp>
        </mc:Choice>
        <mc:Fallback xmlns="">
          <p:sp>
            <p:nvSpPr>
              <p:cNvPr id="16" name="CuadroTexto 15">
                <a:extLst>
                  <a:ext uri="{FF2B5EF4-FFF2-40B4-BE49-F238E27FC236}">
                    <a16:creationId xmlns:a16="http://schemas.microsoft.com/office/drawing/2014/main" id="{0C947422-1106-A955-2BC8-593464E909BC}"/>
                  </a:ext>
                </a:extLst>
              </p:cNvPr>
              <p:cNvSpPr txBox="1">
                <a:spLocks noRot="1" noChangeAspect="1" noMove="1" noResize="1" noEditPoints="1" noAdjustHandles="1" noChangeArrowheads="1" noChangeShapeType="1" noTextEdit="1"/>
              </p:cNvSpPr>
              <p:nvPr/>
            </p:nvSpPr>
            <p:spPr>
              <a:xfrm>
                <a:off x="7499354" y="3710177"/>
                <a:ext cx="751840" cy="461665"/>
              </a:xfrm>
              <a:prstGeom prst="rect">
                <a:avLst/>
              </a:prstGeom>
              <a:blipFill>
                <a:blip r:embed="rId5"/>
                <a:stretch>
                  <a:fillRect b="-400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025623FE-E803-513C-C044-3CEF32AD869D}"/>
                  </a:ext>
                </a:extLst>
              </p:cNvPr>
              <p:cNvSpPr txBox="1"/>
              <p:nvPr/>
            </p:nvSpPr>
            <p:spPr>
              <a:xfrm>
                <a:off x="8539483" y="3697073"/>
                <a:ext cx="75184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sz="2400" i="1" smtClean="0">
                              <a:solidFill>
                                <a:srgbClr val="836967"/>
                              </a:solidFill>
                              <a:latin typeface="Cambria Math" panose="02040503050406030204" pitchFamily="18" charset="0"/>
                            </a:rPr>
                          </m:ctrlPr>
                        </m:sSubPr>
                        <m:e>
                          <m:r>
                            <a:rPr lang="es-ES" sz="2400" i="1">
                              <a:latin typeface="Cambria Math" panose="02040503050406030204" pitchFamily="18" charset="0"/>
                            </a:rPr>
                            <m:t>𝜆</m:t>
                          </m:r>
                        </m:e>
                        <m:sub>
                          <m:r>
                            <a:rPr lang="es-ES" sz="2400" b="0" i="0" smtClean="0">
                              <a:latin typeface="Cambria Math" panose="02040503050406030204" pitchFamily="18" charset="0"/>
                            </a:rPr>
                            <m:t>2</m:t>
                          </m:r>
                        </m:sub>
                      </m:sSub>
                    </m:oMath>
                  </m:oMathPara>
                </a14:m>
                <a:endParaRPr lang="es-ES" sz="2400" dirty="0"/>
              </a:p>
            </p:txBody>
          </p:sp>
        </mc:Choice>
        <mc:Fallback xmlns="">
          <p:sp>
            <p:nvSpPr>
              <p:cNvPr id="17" name="CuadroTexto 16">
                <a:extLst>
                  <a:ext uri="{FF2B5EF4-FFF2-40B4-BE49-F238E27FC236}">
                    <a16:creationId xmlns:a16="http://schemas.microsoft.com/office/drawing/2014/main" id="{025623FE-E803-513C-C044-3CEF32AD869D}"/>
                  </a:ext>
                </a:extLst>
              </p:cNvPr>
              <p:cNvSpPr txBox="1">
                <a:spLocks noRot="1" noChangeAspect="1" noMove="1" noResize="1" noEditPoints="1" noAdjustHandles="1" noChangeArrowheads="1" noChangeShapeType="1" noTextEdit="1"/>
              </p:cNvSpPr>
              <p:nvPr/>
            </p:nvSpPr>
            <p:spPr>
              <a:xfrm>
                <a:off x="8539483" y="3697073"/>
                <a:ext cx="751840" cy="461665"/>
              </a:xfrm>
              <a:prstGeom prst="rect">
                <a:avLst/>
              </a:prstGeom>
              <a:blipFill>
                <a:blip r:embed="rId6"/>
                <a:stretch>
                  <a:fillRect b="-394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8" name="CuadroTexto 17">
                <a:extLst>
                  <a:ext uri="{FF2B5EF4-FFF2-40B4-BE49-F238E27FC236}">
                    <a16:creationId xmlns:a16="http://schemas.microsoft.com/office/drawing/2014/main" id="{192069BE-1F98-0B65-D414-56F84E6CCDEF}"/>
                  </a:ext>
                </a:extLst>
              </p:cNvPr>
              <p:cNvSpPr txBox="1"/>
              <p:nvPr/>
            </p:nvSpPr>
            <p:spPr>
              <a:xfrm>
                <a:off x="9908541" y="3680408"/>
                <a:ext cx="75184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sz="2400" i="1" smtClean="0">
                              <a:solidFill>
                                <a:srgbClr val="836967"/>
                              </a:solidFill>
                              <a:latin typeface="Cambria Math" panose="02040503050406030204" pitchFamily="18" charset="0"/>
                            </a:rPr>
                          </m:ctrlPr>
                        </m:sSubPr>
                        <m:e>
                          <m:r>
                            <a:rPr lang="es-ES" sz="2400" i="1">
                              <a:latin typeface="Cambria Math" panose="02040503050406030204" pitchFamily="18" charset="0"/>
                            </a:rPr>
                            <m:t>𝜆</m:t>
                          </m:r>
                        </m:e>
                        <m:sub>
                          <m:r>
                            <a:rPr lang="es-ES" sz="2400" b="0" i="1" smtClean="0">
                              <a:latin typeface="Cambria Math" panose="02040503050406030204" pitchFamily="18" charset="0"/>
                            </a:rPr>
                            <m:t>𝑛</m:t>
                          </m:r>
                        </m:sub>
                      </m:sSub>
                    </m:oMath>
                  </m:oMathPara>
                </a14:m>
                <a:endParaRPr lang="es-ES" sz="2400" i="1" dirty="0"/>
              </a:p>
            </p:txBody>
          </p:sp>
        </mc:Choice>
        <mc:Fallback xmlns="">
          <p:sp>
            <p:nvSpPr>
              <p:cNvPr id="18" name="CuadroTexto 17">
                <a:extLst>
                  <a:ext uri="{FF2B5EF4-FFF2-40B4-BE49-F238E27FC236}">
                    <a16:creationId xmlns:a16="http://schemas.microsoft.com/office/drawing/2014/main" id="{192069BE-1F98-0B65-D414-56F84E6CCDEF}"/>
                  </a:ext>
                </a:extLst>
              </p:cNvPr>
              <p:cNvSpPr txBox="1">
                <a:spLocks noRot="1" noChangeAspect="1" noMove="1" noResize="1" noEditPoints="1" noAdjustHandles="1" noChangeArrowheads="1" noChangeShapeType="1" noTextEdit="1"/>
              </p:cNvSpPr>
              <p:nvPr/>
            </p:nvSpPr>
            <p:spPr>
              <a:xfrm>
                <a:off x="9908541" y="3680408"/>
                <a:ext cx="751840" cy="461665"/>
              </a:xfrm>
              <a:prstGeom prst="rect">
                <a:avLst/>
              </a:prstGeom>
              <a:blipFill>
                <a:blip r:embed="rId7"/>
                <a:stretch>
                  <a:fillRect b="-1333"/>
                </a:stretch>
              </a:blipFill>
            </p:spPr>
            <p:txBody>
              <a:bodyPr/>
              <a:lstStyle/>
              <a:p>
                <a:r>
                  <a:rPr lang="es-ES">
                    <a:noFill/>
                  </a:rPr>
                  <a:t> </a:t>
                </a:r>
              </a:p>
            </p:txBody>
          </p:sp>
        </mc:Fallback>
      </mc:AlternateContent>
      <p:sp>
        <p:nvSpPr>
          <p:cNvPr id="6" name="CuadroTexto 5">
            <a:extLst>
              <a:ext uri="{FF2B5EF4-FFF2-40B4-BE49-F238E27FC236}">
                <a16:creationId xmlns:a16="http://schemas.microsoft.com/office/drawing/2014/main" id="{D5016759-BB6E-73E3-775F-55191E638ABA}"/>
              </a:ext>
            </a:extLst>
          </p:cNvPr>
          <p:cNvSpPr txBox="1"/>
          <p:nvPr/>
        </p:nvSpPr>
        <p:spPr>
          <a:xfrm>
            <a:off x="7995397" y="5735934"/>
            <a:ext cx="1829323" cy="461665"/>
          </a:xfrm>
          <a:prstGeom prst="rect">
            <a:avLst/>
          </a:prstGeom>
          <a:noFill/>
        </p:spPr>
        <p:txBody>
          <a:bodyPr wrap="square" rtlCol="0">
            <a:spAutoFit/>
          </a:bodyPr>
          <a:lstStyle/>
          <a:p>
            <a:r>
              <a:rPr lang="es-ES" sz="2400" b="1" dirty="0" err="1">
                <a:latin typeface="+mj-lt"/>
              </a:rPr>
              <a:t>eigenvectors</a:t>
            </a:r>
            <a:endParaRPr lang="es-ES" sz="2400" b="1" dirty="0">
              <a:latin typeface="+mj-lt"/>
            </a:endParaRPr>
          </a:p>
        </p:txBody>
      </p:sp>
      <p:sp>
        <p:nvSpPr>
          <p:cNvPr id="19" name="CuadroTexto 18">
            <a:extLst>
              <a:ext uri="{FF2B5EF4-FFF2-40B4-BE49-F238E27FC236}">
                <a16:creationId xmlns:a16="http://schemas.microsoft.com/office/drawing/2014/main" id="{9601F5BB-5D0D-28E7-5FFD-C8A65A138383}"/>
              </a:ext>
            </a:extLst>
          </p:cNvPr>
          <p:cNvSpPr txBox="1"/>
          <p:nvPr/>
        </p:nvSpPr>
        <p:spPr>
          <a:xfrm>
            <a:off x="7995397" y="3132967"/>
            <a:ext cx="1715766" cy="461665"/>
          </a:xfrm>
          <a:prstGeom prst="rect">
            <a:avLst/>
          </a:prstGeom>
          <a:noFill/>
        </p:spPr>
        <p:txBody>
          <a:bodyPr wrap="square" rtlCol="0">
            <a:spAutoFit/>
          </a:bodyPr>
          <a:lstStyle/>
          <a:p>
            <a:r>
              <a:rPr lang="es-ES" sz="2400" b="1" dirty="0" err="1">
                <a:latin typeface="+mj-lt"/>
              </a:rPr>
              <a:t>eigenvalues</a:t>
            </a:r>
            <a:endParaRPr lang="es-ES" sz="2400" b="1" dirty="0">
              <a:latin typeface="+mj-lt"/>
            </a:endParaRPr>
          </a:p>
        </p:txBody>
      </p:sp>
    </p:spTree>
    <p:extLst>
      <p:ext uri="{BB962C8B-B14F-4D97-AF65-F5344CB8AC3E}">
        <p14:creationId xmlns:p14="http://schemas.microsoft.com/office/powerpoint/2010/main" val="720654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C32ED375-D618-A0CB-B076-71384E959050}"/>
              </a:ext>
            </a:extLst>
          </p:cNvPr>
          <p:cNvSpPr>
            <a:spLocks noGrp="1"/>
          </p:cNvSpPr>
          <p:nvPr>
            <p:ph type="title"/>
          </p:nvPr>
        </p:nvSpPr>
        <p:spPr>
          <a:xfrm>
            <a:off x="507760" y="403374"/>
            <a:ext cx="8649687" cy="640080"/>
          </a:xfrm>
        </p:spPr>
        <p:txBody>
          <a:bodyPr>
            <a:normAutofit/>
          </a:bodyPr>
          <a:lstStyle/>
          <a:p>
            <a:r>
              <a:rPr lang="es-MX" b="1" dirty="0" err="1">
                <a:latin typeface="Segoe UI Light" panose="020B0502040204020203" pitchFamily="34" charset="0"/>
                <a:cs typeface="Segoe UI Light" panose="020B0502040204020203" pitchFamily="34" charset="0"/>
              </a:rPr>
              <a:t>Calculation</a:t>
            </a:r>
            <a:r>
              <a:rPr lang="es-MX" b="1" dirty="0">
                <a:latin typeface="Segoe UI Light" panose="020B0502040204020203" pitchFamily="34" charset="0"/>
                <a:cs typeface="Segoe UI Light" panose="020B0502040204020203" pitchFamily="34" charset="0"/>
              </a:rPr>
              <a:t> </a:t>
            </a:r>
            <a:r>
              <a:rPr lang="es-MX" b="1" dirty="0" err="1">
                <a:latin typeface="Segoe UI Light" panose="020B0502040204020203" pitchFamily="34" charset="0"/>
                <a:cs typeface="Segoe UI Light" panose="020B0502040204020203" pitchFamily="34" charset="0"/>
              </a:rPr>
              <a:t>of</a:t>
            </a:r>
            <a:r>
              <a:rPr lang="es-MX" b="1" dirty="0">
                <a:latin typeface="Segoe UI Light" panose="020B0502040204020203" pitchFamily="34" charset="0"/>
                <a:cs typeface="Segoe UI Light" panose="020B0502040204020203" pitchFamily="34" charset="0"/>
              </a:rPr>
              <a:t> Principal </a:t>
            </a:r>
            <a:r>
              <a:rPr lang="es-MX" b="1" dirty="0" err="1">
                <a:latin typeface="Segoe UI Light" panose="020B0502040204020203" pitchFamily="34" charset="0"/>
                <a:cs typeface="Segoe UI Light" panose="020B0502040204020203" pitchFamily="34" charset="0"/>
              </a:rPr>
              <a:t>Components</a:t>
            </a:r>
            <a:endParaRPr lang="en-US" b="1" dirty="0">
              <a:latin typeface="Segoe UI Light" panose="020B0502040204020203" pitchFamily="34" charset="0"/>
              <a:cs typeface="Segoe UI Light" panose="020B0502040204020203" pitchFamily="34" charset="0"/>
            </a:endParaRPr>
          </a:p>
        </p:txBody>
      </p:sp>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59367919-2BC5-A33A-C3BB-A77F1A4EEC39}"/>
                  </a:ext>
                </a:extLst>
              </p:cNvPr>
              <p:cNvSpPr txBox="1"/>
              <p:nvPr/>
            </p:nvSpPr>
            <p:spPr>
              <a:xfrm>
                <a:off x="507760" y="1655566"/>
                <a:ext cx="10993360" cy="1773434"/>
              </a:xfrm>
              <a:prstGeom prst="rect">
                <a:avLst/>
              </a:prstGeom>
              <a:noFill/>
            </p:spPr>
            <p:txBody>
              <a:bodyPr wrap="square">
                <a:spAutoFit/>
              </a:bodyPr>
              <a:lstStyle/>
              <a:p>
                <a:pPr algn="just">
                  <a:lnSpc>
                    <a:spcPct val="115000"/>
                  </a:lnSpc>
                  <a:spcAft>
                    <a:spcPts val="1000"/>
                  </a:spcAft>
                </a:pPr>
                <a:r>
                  <a:rPr lang="en-US" sz="2400" dirty="0">
                    <a:solidFill>
                      <a:srgbClr val="000000"/>
                    </a:solidFill>
                    <a:effectLst/>
                    <a:latin typeface="+mj-lt"/>
                    <a:ea typeface="Calibri" panose="020F0502020204030204" pitchFamily="34" charset="0"/>
                    <a:cs typeface="Times New Roman" panose="02020603050405020304" pitchFamily="18" charset="0"/>
                  </a:rPr>
                  <a:t>The values sought </a:t>
                </a:r>
                <a14:m>
                  <m:oMath xmlns:m="http://schemas.openxmlformats.org/officeDocument/2006/math">
                    <m:sSub>
                      <m:sSubPr>
                        <m:ctrlPr>
                          <a:rPr lang="es-E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𝑎</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400" i="1">
                        <a:effectLst/>
                        <a:latin typeface="Cambria Math" panose="02040503050406030204" pitchFamily="18" charset="0"/>
                        <a:ea typeface="Calibri" panose="020F0502020204030204" pitchFamily="34" charset="0"/>
                        <a:cs typeface="Arial" panose="020B0604020202020204" pitchFamily="34" charset="0"/>
                      </a:rPr>
                      <m:t> =(</m:t>
                    </m:r>
                    <m:sSub>
                      <m:sSubPr>
                        <m:ctrlPr>
                          <a:rPr lang="es-E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𝑎</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r>
                          <a:rPr lang="en-US" sz="2400" i="1">
                            <a:effectLst/>
                            <a:latin typeface="Cambria Math" panose="02040503050406030204" pitchFamily="18" charset="0"/>
                            <a:ea typeface="Calibri" panose="020F0502020204030204" pitchFamily="34" charset="0"/>
                            <a:cs typeface="Arial" panose="020B0604020202020204" pitchFamily="34" charset="0"/>
                          </a:rPr>
                          <m:t>,1</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sSub>
                      <m:sSubPr>
                        <m:ctrlPr>
                          <a:rPr lang="es-E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𝑎</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r>
                          <a:rPr lang="en-US" sz="2400" i="1">
                            <a:effectLst/>
                            <a:latin typeface="Cambria Math" panose="02040503050406030204" pitchFamily="18" charset="0"/>
                            <a:ea typeface="Calibri" panose="020F0502020204030204" pitchFamily="34" charset="0"/>
                            <a:cs typeface="Arial" panose="020B0604020202020204" pitchFamily="34" charset="0"/>
                          </a:rPr>
                          <m:t>,2</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sSub>
                      <m:sSubPr>
                        <m:ctrlPr>
                          <a:rPr lang="es-E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𝑎</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i="1">
                            <a:effectLst/>
                            <a:latin typeface="Cambria Math" panose="02040503050406030204" pitchFamily="18" charset="0"/>
                            <a:ea typeface="Calibri" panose="020F0502020204030204" pitchFamily="34" charset="0"/>
                            <a:cs typeface="Arial" panose="020B0604020202020204" pitchFamily="34" charset="0"/>
                          </a:rPr>
                          <m:t>𝑛</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oMath>
                </a14:m>
                <a:r>
                  <a:rPr lang="en-US" sz="2400" dirty="0">
                    <a:effectLst/>
                    <a:latin typeface="+mj-lt"/>
                    <a:ea typeface="Times New Roman" panose="02020603050405020304" pitchFamily="18" charset="0"/>
                    <a:cs typeface="Times New Roman" panose="02020603050405020304" pitchFamily="18" charset="0"/>
                  </a:rPr>
                  <a:t>that maximizes </a:t>
                </a:r>
                <a:r>
                  <a:rPr lang="en-US" sz="2400" dirty="0">
                    <a:solidFill>
                      <a:srgbClr val="000000"/>
                    </a:solidFill>
                    <a:latin typeface="+mj-lt"/>
                    <a:ea typeface="Calibri" panose="020F0502020204030204" pitchFamily="34" charset="0"/>
                    <a:cs typeface="Times New Roman" panose="02020603050405020304" pitchFamily="18" charset="0"/>
                  </a:rPr>
                  <a:t>the variance of component </a:t>
                </a:r>
                <a14:m>
                  <m:oMath xmlns:m="http://schemas.openxmlformats.org/officeDocument/2006/math">
                    <m:sSub>
                      <m:sSubPr>
                        <m:ctrlPr>
                          <a:rPr lang="es-ES" sz="2400" i="1">
                            <a:latin typeface="Cambria Math" panose="02040503050406030204" pitchFamily="18" charset="0"/>
                            <a:ea typeface="Calibri" panose="020F0502020204030204" pitchFamily="34" charset="0"/>
                            <a:cs typeface="Arial" panose="020B0604020202020204" pitchFamily="34" charset="0"/>
                          </a:rPr>
                        </m:ctrlPr>
                      </m:sSubPr>
                      <m:e>
                        <m:r>
                          <a:rPr lang="en-US" sz="2400" i="1">
                            <a:latin typeface="Cambria Math" panose="02040503050406030204" pitchFamily="18" charset="0"/>
                            <a:ea typeface="Calibri" panose="020F0502020204030204" pitchFamily="34" charset="0"/>
                            <a:cs typeface="Arial" panose="020B0604020202020204" pitchFamily="34" charset="0"/>
                          </a:rPr>
                          <m:t>𝑧</m:t>
                        </m:r>
                      </m:e>
                      <m:sub>
                        <m:r>
                          <a:rPr lang="en-US" sz="2400" i="1">
                            <a:latin typeface="Cambria Math" panose="02040503050406030204" pitchFamily="18" charset="0"/>
                            <a:ea typeface="Calibri" panose="020F0502020204030204" pitchFamily="34" charset="0"/>
                            <a:cs typeface="Arial" panose="020B0604020202020204" pitchFamily="34" charset="0"/>
                          </a:rPr>
                          <m:t>𝑖</m:t>
                        </m:r>
                      </m:sub>
                    </m:sSub>
                  </m:oMath>
                </a14:m>
                <a:r>
                  <a:rPr lang="en-US" sz="2400" dirty="0">
                    <a:effectLst/>
                    <a:latin typeface="+mj-lt"/>
                    <a:ea typeface="Times New Roman" panose="02020603050405020304" pitchFamily="18" charset="0"/>
                    <a:cs typeface="Times New Roman" panose="02020603050405020304" pitchFamily="18" charset="0"/>
                  </a:rPr>
                  <a:t> are the eigenvectors of the </a:t>
                </a:r>
                <a:r>
                  <a:rPr lang="en-US" sz="2400" dirty="0">
                    <a:solidFill>
                      <a:srgbClr val="000000"/>
                    </a:solidFill>
                    <a:effectLst/>
                    <a:latin typeface="+mj-lt"/>
                    <a:ea typeface="Calibri" panose="020F0502020204030204" pitchFamily="34" charset="0"/>
                    <a:cs typeface="Times New Roman" panose="02020603050405020304" pitchFamily="18" charset="0"/>
                  </a:rPr>
                  <a:t>variance-covariance matrix and whose module is equal to 1. Each component will have a variance equal to the eigenvalue associated with its own load vector, that is, </a:t>
                </a:r>
                <a14:m>
                  <m:oMath xmlns:m="http://schemas.openxmlformats.org/officeDocument/2006/math">
                    <m:r>
                      <a:rPr lang="en-US" sz="2400" i="1">
                        <a:effectLst/>
                        <a:latin typeface="Cambria Math" panose="02040503050406030204" pitchFamily="18" charset="0"/>
                        <a:ea typeface="Calibri" panose="020F0502020204030204" pitchFamily="34" charset="0"/>
                        <a:cs typeface="Arial" panose="020B0604020202020204" pitchFamily="34" charset="0"/>
                      </a:rPr>
                      <m:t>𝑣𝑎𝑟</m:t>
                    </m:r>
                    <m:r>
                      <a:rPr lang="en-US" sz="2400" i="1">
                        <a:effectLst/>
                        <a:latin typeface="Cambria Math" panose="02040503050406030204" pitchFamily="18" charset="0"/>
                        <a:ea typeface="Calibri" panose="020F0502020204030204" pitchFamily="34" charset="0"/>
                        <a:cs typeface="Arial" panose="020B0604020202020204" pitchFamily="34" charset="0"/>
                      </a:rPr>
                      <m:t>(</m:t>
                    </m:r>
                    <m:sSub>
                      <m:sSubPr>
                        <m:ctrlPr>
                          <a:rPr lang="es-E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𝑧</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sSub>
                      <m:sSubPr>
                        <m:ctrlPr>
                          <a:rPr lang="es-E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𝜆</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oMath>
                </a14:m>
                <a:r>
                  <a:rPr lang="en-US" sz="2400" dirty="0">
                    <a:solidFill>
                      <a:srgbClr val="000000"/>
                    </a:solidFill>
                    <a:effectLst/>
                    <a:latin typeface="+mj-lt"/>
                    <a:ea typeface="Calibri" panose="020F0502020204030204" pitchFamily="34" charset="0"/>
                    <a:cs typeface="Times New Roman" panose="02020603050405020304" pitchFamily="18" charset="0"/>
                  </a:rPr>
                  <a:t>.</a:t>
                </a:r>
                <a:endParaRPr lang="es-ES" sz="2400" dirty="0">
                  <a:effectLst/>
                  <a:latin typeface="+mj-lt"/>
                  <a:ea typeface="Calibri" panose="020F0502020204030204" pitchFamily="34" charset="0"/>
                  <a:cs typeface="Times New Roman" panose="02020603050405020304" pitchFamily="18" charset="0"/>
                </a:endParaRPr>
              </a:p>
            </p:txBody>
          </p:sp>
        </mc:Choice>
        <mc:Fallback xmlns="">
          <p:sp>
            <p:nvSpPr>
              <p:cNvPr id="11" name="CuadroTexto 10">
                <a:extLst>
                  <a:ext uri="{FF2B5EF4-FFF2-40B4-BE49-F238E27FC236}">
                    <a16:creationId xmlns:a16="http://schemas.microsoft.com/office/drawing/2014/main" id="{59367919-2BC5-A33A-C3BB-A77F1A4EEC39}"/>
                  </a:ext>
                </a:extLst>
              </p:cNvPr>
              <p:cNvSpPr txBox="1">
                <a:spLocks noRot="1" noChangeAspect="1" noMove="1" noResize="1" noEditPoints="1" noAdjustHandles="1" noChangeArrowheads="1" noChangeShapeType="1" noTextEdit="1"/>
              </p:cNvSpPr>
              <p:nvPr/>
            </p:nvSpPr>
            <p:spPr>
              <a:xfrm>
                <a:off x="507760" y="1655566"/>
                <a:ext cx="10993360" cy="1773434"/>
              </a:xfrm>
              <a:prstGeom prst="rect">
                <a:avLst/>
              </a:prstGeom>
              <a:blipFill>
                <a:blip r:embed="rId2"/>
                <a:stretch>
                  <a:fillRect l="-831" t="-687" r="-831" b="-7216"/>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5A7034A8-F078-A18D-19B9-0ED7427BE5E7}"/>
                  </a:ext>
                </a:extLst>
              </p:cNvPr>
              <p:cNvSpPr txBox="1"/>
              <p:nvPr/>
            </p:nvSpPr>
            <p:spPr>
              <a:xfrm>
                <a:off x="507760" y="4142075"/>
                <a:ext cx="7030720" cy="15507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s-ES" sz="2400" i="1" smtClean="0">
                              <a:solidFill>
                                <a:schemeClr val="tx1"/>
                              </a:solidFill>
                              <a:latin typeface="Cambria Math" panose="02040503050406030204" pitchFamily="18" charset="0"/>
                            </a:rPr>
                          </m:ctrlPr>
                        </m:dPr>
                        <m:e>
                          <m:m>
                            <m:mPr>
                              <m:plcHide m:val="on"/>
                              <m:mcs>
                                <m:mc>
                                  <m:mcPr>
                                    <m:count m:val="4"/>
                                    <m:mcJc m:val="center"/>
                                  </m:mcPr>
                                </m:mc>
                              </m:mcs>
                              <m:ctrlPr>
                                <a:rPr lang="es-ES" sz="2400" i="1">
                                  <a:solidFill>
                                    <a:schemeClr val="tx1"/>
                                  </a:solidFill>
                                  <a:latin typeface="Cambria Math" panose="02040503050406030204" pitchFamily="18" charset="0"/>
                                </a:rPr>
                              </m:ctrlPr>
                            </m:mPr>
                            <m:mr>
                              <m:e>
                                <m:r>
                                  <a:rPr lang="es-ES" sz="2400" i="1">
                                    <a:solidFill>
                                      <a:schemeClr val="tx1"/>
                                    </a:solidFill>
                                    <a:latin typeface="Cambria Math" panose="02040503050406030204" pitchFamily="18" charset="0"/>
                                  </a:rPr>
                                  <m:t>𝑣𝑎𝑟</m:t>
                                </m:r>
                                <m:d>
                                  <m:dPr>
                                    <m:ctrlPr>
                                      <a:rPr lang="es-ES" sz="2400" i="1">
                                        <a:solidFill>
                                          <a:schemeClr val="tx1"/>
                                        </a:solidFill>
                                        <a:latin typeface="Cambria Math" panose="02040503050406030204" pitchFamily="18" charset="0"/>
                                      </a:rPr>
                                    </m:ctrlPr>
                                  </m:dPr>
                                  <m:e>
                                    <m:sSub>
                                      <m:sSubPr>
                                        <m:ctrlPr>
                                          <a:rPr lang="es-ES" sz="2400" i="1" smtClean="0">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0">
                                            <a:solidFill>
                                              <a:schemeClr val="tx1"/>
                                            </a:solidFill>
                                            <a:latin typeface="Cambria Math" panose="02040503050406030204" pitchFamily="18" charset="0"/>
                                          </a:rPr>
                                          <m:t>1</m:t>
                                        </m:r>
                                      </m:sub>
                                    </m:sSub>
                                  </m:e>
                                </m:d>
                              </m:e>
                              <m:e>
                                <m:r>
                                  <a:rPr lang="es-ES" sz="2400" i="1">
                                    <a:latin typeface="Cambria Math" panose="02040503050406030204" pitchFamily="18" charset="0"/>
                                  </a:rPr>
                                  <m:t>𝑐𝑜𝑣</m:t>
                                </m:r>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b="0" i="0" smtClean="0">
                                        <a:latin typeface="Cambria Math" panose="02040503050406030204" pitchFamily="18" charset="0"/>
                                      </a:rPr>
                                      <m:t>1</m:t>
                                    </m:r>
                                  </m:sub>
                                </m:sSub>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b="0" i="0" smtClean="0">
                                        <a:latin typeface="Cambria Math" panose="02040503050406030204" pitchFamily="18" charset="0"/>
                                      </a:rPr>
                                      <m:t>2</m:t>
                                    </m:r>
                                  </m:sub>
                                </m:sSub>
                                <m:r>
                                  <a:rPr lang="es-ES" sz="2400" i="1">
                                    <a:latin typeface="Cambria Math" panose="02040503050406030204" pitchFamily="18" charset="0"/>
                                  </a:rPr>
                                  <m:t>)</m:t>
                                </m:r>
                              </m:e>
                              <m:e>
                                <m:r>
                                  <a:rPr lang="es-ES" sz="2400" i="0">
                                    <a:solidFill>
                                      <a:schemeClr val="tx1"/>
                                    </a:solidFill>
                                    <a:latin typeface="Cambria Math" panose="02040503050406030204" pitchFamily="18" charset="0"/>
                                  </a:rPr>
                                  <m:t>...</m:t>
                                </m:r>
                              </m:e>
                              <m:e>
                                <m:r>
                                  <a:rPr lang="es-ES" sz="2400" i="1">
                                    <a:latin typeface="Cambria Math" panose="02040503050406030204" pitchFamily="18" charset="0"/>
                                  </a:rPr>
                                  <m:t>𝑐𝑜𝑣</m:t>
                                </m:r>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a:latin typeface="Cambria Math" panose="02040503050406030204" pitchFamily="18" charset="0"/>
                                      </a:rPr>
                                      <m:t>1</m:t>
                                    </m:r>
                                  </m:sub>
                                </m:sSub>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b="0" i="1" smtClean="0">
                                        <a:latin typeface="Cambria Math" panose="02040503050406030204" pitchFamily="18" charset="0"/>
                                      </a:rPr>
                                      <m:t>𝑛</m:t>
                                    </m:r>
                                  </m:sub>
                                </m:sSub>
                                <m:r>
                                  <a:rPr lang="es-ES" sz="2400" i="1">
                                    <a:latin typeface="Cambria Math" panose="02040503050406030204" pitchFamily="18" charset="0"/>
                                  </a:rPr>
                                  <m:t>)</m:t>
                                </m:r>
                              </m:e>
                            </m:mr>
                            <m:mr>
                              <m:e>
                                <m:r>
                                  <a:rPr lang="es-ES" sz="2400" i="1">
                                    <a:solidFill>
                                      <a:schemeClr val="tx1"/>
                                    </a:solidFill>
                                    <a:latin typeface="Cambria Math" panose="02040503050406030204" pitchFamily="18" charset="0"/>
                                  </a:rPr>
                                  <m:t>𝑐𝑜𝑣</m:t>
                                </m:r>
                                <m:r>
                                  <a:rPr lang="es-ES" sz="2400" b="0" i="1" smtClean="0">
                                    <a:solidFill>
                                      <a:schemeClr val="tx1"/>
                                    </a:solidFill>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b="0" i="0" smtClean="0">
                                        <a:latin typeface="Cambria Math" panose="02040503050406030204" pitchFamily="18" charset="0"/>
                                      </a:rPr>
                                      <m:t>2</m:t>
                                    </m:r>
                                  </m:sub>
                                </m:sSub>
                                <m:r>
                                  <a:rPr lang="es-ES" sz="2400" b="0" i="1" smtClean="0">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a:latin typeface="Cambria Math" panose="02040503050406030204" pitchFamily="18" charset="0"/>
                                      </a:rPr>
                                      <m:t>1</m:t>
                                    </m:r>
                                  </m:sub>
                                </m:sSub>
                                <m:r>
                                  <a:rPr lang="es-ES" sz="2400" b="0" i="1" smtClean="0">
                                    <a:solidFill>
                                      <a:schemeClr val="tx1"/>
                                    </a:solidFill>
                                    <a:latin typeface="Cambria Math" panose="02040503050406030204" pitchFamily="18" charset="0"/>
                                  </a:rPr>
                                  <m:t>)</m:t>
                                </m:r>
                              </m:e>
                              <m:e>
                                <m:r>
                                  <a:rPr lang="es-ES" sz="2400" i="1">
                                    <a:solidFill>
                                      <a:schemeClr val="tx1"/>
                                    </a:solidFill>
                                    <a:latin typeface="Cambria Math" panose="02040503050406030204" pitchFamily="18" charset="0"/>
                                  </a:rPr>
                                  <m:t>𝑣𝑎𝑟</m:t>
                                </m:r>
                                <m:d>
                                  <m:dPr>
                                    <m:ctrlPr>
                                      <a:rPr lang="es-ES" sz="2400" i="1">
                                        <a:solidFill>
                                          <a:schemeClr val="tx1"/>
                                        </a:solidFill>
                                        <a:latin typeface="Cambria Math" panose="02040503050406030204" pitchFamily="18" charset="0"/>
                                      </a:rPr>
                                    </m:ctrlPr>
                                  </m:dPr>
                                  <m:e>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0">
                                            <a:solidFill>
                                              <a:schemeClr val="tx1"/>
                                            </a:solidFill>
                                            <a:latin typeface="Cambria Math" panose="02040503050406030204" pitchFamily="18" charset="0"/>
                                          </a:rPr>
                                          <m:t>2</m:t>
                                        </m:r>
                                      </m:sub>
                                    </m:sSub>
                                  </m:e>
                                </m:d>
                              </m:e>
                              <m:e>
                                <m:r>
                                  <a:rPr lang="es-ES" sz="2400" i="0">
                                    <a:solidFill>
                                      <a:schemeClr val="tx1"/>
                                    </a:solidFill>
                                    <a:latin typeface="Cambria Math" panose="02040503050406030204" pitchFamily="18" charset="0"/>
                                  </a:rPr>
                                  <m:t>...</m:t>
                                </m:r>
                              </m:e>
                              <m:e>
                                <m:r>
                                  <a:rPr lang="es-ES" sz="2400" i="1">
                                    <a:latin typeface="Cambria Math" panose="02040503050406030204" pitchFamily="18" charset="0"/>
                                  </a:rPr>
                                  <m:t>𝑐𝑜𝑣</m:t>
                                </m:r>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b="0" i="0" smtClean="0">
                                        <a:latin typeface="Cambria Math" panose="02040503050406030204" pitchFamily="18" charset="0"/>
                                      </a:rPr>
                                      <m:t>2</m:t>
                                    </m:r>
                                  </m:sub>
                                </m:sSub>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i="1">
                                        <a:latin typeface="Cambria Math" panose="02040503050406030204" pitchFamily="18" charset="0"/>
                                      </a:rPr>
                                      <m:t>𝑛</m:t>
                                    </m:r>
                                  </m:sub>
                                </m:sSub>
                                <m:r>
                                  <a:rPr lang="es-ES" sz="2400" i="1">
                                    <a:latin typeface="Cambria Math" panose="02040503050406030204" pitchFamily="18" charset="0"/>
                                  </a:rPr>
                                  <m:t>)</m:t>
                                </m:r>
                              </m:e>
                            </m:mr>
                            <m:mr>
                              <m:e>
                                <m:r>
                                  <a:rPr lang="es-ES" sz="2400" i="0">
                                    <a:solidFill>
                                      <a:schemeClr val="tx1"/>
                                    </a:solidFill>
                                    <a:latin typeface="Cambria Math" panose="02040503050406030204" pitchFamily="18" charset="0"/>
                                  </a:rPr>
                                  <m:t>...</m:t>
                                </m:r>
                              </m:e>
                              <m:e>
                                <m:r>
                                  <a:rPr lang="es-ES" sz="2400" i="0">
                                    <a:solidFill>
                                      <a:schemeClr val="tx1"/>
                                    </a:solidFill>
                                    <a:latin typeface="Cambria Math" panose="02040503050406030204" pitchFamily="18" charset="0"/>
                                  </a:rPr>
                                  <m:t>...</m:t>
                                </m:r>
                              </m:e>
                              <m:e>
                                <m:r>
                                  <a:rPr lang="es-ES" sz="2400" i="0">
                                    <a:solidFill>
                                      <a:schemeClr val="tx1"/>
                                    </a:solidFill>
                                    <a:latin typeface="Cambria Math" panose="02040503050406030204" pitchFamily="18" charset="0"/>
                                  </a:rPr>
                                  <m:t>...</m:t>
                                </m:r>
                              </m:e>
                              <m:e>
                                <m:r>
                                  <a:rPr lang="es-ES" sz="2400" i="0">
                                    <a:solidFill>
                                      <a:schemeClr val="tx1"/>
                                    </a:solidFill>
                                    <a:latin typeface="Cambria Math" panose="02040503050406030204" pitchFamily="18" charset="0"/>
                                  </a:rPr>
                                  <m:t>...</m:t>
                                </m:r>
                              </m:e>
                            </m:mr>
                            <m:mr>
                              <m:e>
                                <m:r>
                                  <a:rPr lang="es-ES" sz="2400" i="1">
                                    <a:latin typeface="Cambria Math" panose="02040503050406030204" pitchFamily="18" charset="0"/>
                                  </a:rPr>
                                  <m:t>𝑐𝑜𝑣</m:t>
                                </m:r>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b="0" i="1" smtClean="0">
                                        <a:latin typeface="Cambria Math" panose="02040503050406030204" pitchFamily="18" charset="0"/>
                                      </a:rPr>
                                      <m:t>𝑛</m:t>
                                    </m:r>
                                  </m:sub>
                                </m:sSub>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b="0" i="1" smtClean="0">
                                        <a:latin typeface="Cambria Math" panose="02040503050406030204" pitchFamily="18" charset="0"/>
                                      </a:rPr>
                                      <m:t>1</m:t>
                                    </m:r>
                                  </m:sub>
                                </m:sSub>
                                <m:r>
                                  <a:rPr lang="es-ES" sz="2400" i="1">
                                    <a:latin typeface="Cambria Math" panose="02040503050406030204" pitchFamily="18" charset="0"/>
                                  </a:rPr>
                                  <m:t>)</m:t>
                                </m:r>
                              </m:e>
                              <m:e>
                                <m:r>
                                  <a:rPr lang="es-ES" sz="2400" i="1">
                                    <a:latin typeface="Cambria Math" panose="02040503050406030204" pitchFamily="18" charset="0"/>
                                  </a:rPr>
                                  <m:t>𝑐𝑜𝑣</m:t>
                                </m:r>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i="1">
                                        <a:latin typeface="Cambria Math" panose="02040503050406030204" pitchFamily="18" charset="0"/>
                                      </a:rPr>
                                      <m:t>𝑛</m:t>
                                    </m:r>
                                  </m:sub>
                                </m:sSub>
                                <m:r>
                                  <a:rPr lang="es-ES" sz="2400" i="1">
                                    <a:latin typeface="Cambria Math" panose="02040503050406030204" pitchFamily="18" charset="0"/>
                                  </a:rPr>
                                  <m:t>,</m:t>
                                </m:r>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b="0" i="1" smtClean="0">
                                        <a:latin typeface="Cambria Math" panose="02040503050406030204" pitchFamily="18" charset="0"/>
                                      </a:rPr>
                                      <m:t>2</m:t>
                                    </m:r>
                                  </m:sub>
                                </m:sSub>
                                <m:r>
                                  <a:rPr lang="es-ES" sz="2400" i="1">
                                    <a:latin typeface="Cambria Math" panose="02040503050406030204" pitchFamily="18" charset="0"/>
                                  </a:rPr>
                                  <m:t>)</m:t>
                                </m:r>
                              </m:e>
                              <m:e>
                                <m:r>
                                  <a:rPr lang="es-ES" sz="2400" i="0">
                                    <a:solidFill>
                                      <a:schemeClr val="tx1"/>
                                    </a:solidFill>
                                    <a:latin typeface="Cambria Math" panose="02040503050406030204" pitchFamily="18" charset="0"/>
                                  </a:rPr>
                                  <m:t>...</m:t>
                                </m:r>
                              </m:e>
                              <m:e>
                                <m:r>
                                  <a:rPr lang="es-ES" sz="2400" i="1">
                                    <a:solidFill>
                                      <a:schemeClr val="tx1"/>
                                    </a:solidFill>
                                    <a:latin typeface="Cambria Math" panose="02040503050406030204" pitchFamily="18" charset="0"/>
                                  </a:rPr>
                                  <m:t>𝑣𝑎𝑟</m:t>
                                </m:r>
                                <m:d>
                                  <m:dPr>
                                    <m:ctrlPr>
                                      <a:rPr lang="es-ES" sz="2400" i="1">
                                        <a:solidFill>
                                          <a:schemeClr val="tx1"/>
                                        </a:solidFill>
                                        <a:latin typeface="Cambria Math" panose="02040503050406030204" pitchFamily="18" charset="0"/>
                                      </a:rPr>
                                    </m:ctrlPr>
                                  </m:dPr>
                                  <m:e>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1">
                                            <a:solidFill>
                                              <a:schemeClr val="tx1"/>
                                            </a:solidFill>
                                            <a:latin typeface="Cambria Math" panose="02040503050406030204" pitchFamily="18" charset="0"/>
                                          </a:rPr>
                                          <m:t>𝑛</m:t>
                                        </m:r>
                                      </m:sub>
                                    </m:sSub>
                                  </m:e>
                                </m:d>
                              </m:e>
                            </m:mr>
                          </m:m>
                        </m:e>
                      </m:d>
                      <m:r>
                        <a:rPr lang="es-ES" sz="2400" i="1">
                          <a:latin typeface="Cambria Math" panose="02040503050406030204" pitchFamily="18" charset="0"/>
                        </a:rPr>
                        <m:t>⇒</m:t>
                      </m:r>
                    </m:oMath>
                  </m:oMathPara>
                </a14:m>
                <a:endParaRPr lang="es-ES" sz="2400" dirty="0">
                  <a:solidFill>
                    <a:schemeClr val="tx1"/>
                  </a:solidFill>
                </a:endParaRPr>
              </a:p>
            </p:txBody>
          </p:sp>
        </mc:Choice>
        <mc:Fallback xmlns="">
          <p:sp>
            <p:nvSpPr>
              <p:cNvPr id="13" name="CuadroTexto 12">
                <a:extLst>
                  <a:ext uri="{FF2B5EF4-FFF2-40B4-BE49-F238E27FC236}">
                    <a16:creationId xmlns:a16="http://schemas.microsoft.com/office/drawing/2014/main" id="{5A7034A8-F078-A18D-19B9-0ED7427BE5E7}"/>
                  </a:ext>
                </a:extLst>
              </p:cNvPr>
              <p:cNvSpPr txBox="1">
                <a:spLocks noRot="1" noChangeAspect="1" noMove="1" noResize="1" noEditPoints="1" noAdjustHandles="1" noChangeArrowheads="1" noChangeShapeType="1" noTextEdit="1"/>
              </p:cNvSpPr>
              <p:nvPr/>
            </p:nvSpPr>
            <p:spPr>
              <a:xfrm>
                <a:off x="507760" y="4142075"/>
                <a:ext cx="7030720" cy="1550746"/>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E3345F38-6BC4-F94B-F828-CCCB7B4B75B6}"/>
                  </a:ext>
                </a:extLst>
              </p:cNvPr>
              <p:cNvSpPr txBox="1"/>
              <p:nvPr/>
            </p:nvSpPr>
            <p:spPr>
              <a:xfrm>
                <a:off x="7254243" y="4201610"/>
                <a:ext cx="3484880" cy="14719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s-ES" sz="2400" i="1" smtClean="0">
                              <a:solidFill>
                                <a:schemeClr val="tx1"/>
                              </a:solidFill>
                              <a:latin typeface="Cambria Math" panose="02040503050406030204" pitchFamily="18" charset="0"/>
                            </a:rPr>
                          </m:ctrlPr>
                        </m:dPr>
                        <m:e>
                          <m:eqArr>
                            <m:eqArrPr>
                              <m:ctrlPr>
                                <a:rPr lang="es-ES" sz="2400" i="1">
                                  <a:solidFill>
                                    <a:schemeClr val="tx1"/>
                                  </a:solidFill>
                                  <a:latin typeface="Cambria Math" panose="02040503050406030204" pitchFamily="18" charset="0"/>
                                </a:rPr>
                              </m:ctrlPr>
                            </m:eqArrPr>
                            <m:e>
                              <m:r>
                                <a:rPr lang="es-ES" sz="240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0">
                                      <a:solidFill>
                                        <a:schemeClr val="tx1"/>
                                      </a:solidFill>
                                      <a:latin typeface="Cambria Math" panose="02040503050406030204" pitchFamily="18" charset="0"/>
                                    </a:rPr>
                                    <m:t>1,1</m:t>
                                  </m:r>
                                </m:sub>
                              </m:sSub>
                            </m:e>
                            <m:e>
                              <m:r>
                                <a:rPr lang="es-ES" sz="2400" i="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0">
                                      <a:solidFill>
                                        <a:schemeClr val="tx1"/>
                                      </a:solidFill>
                                      <a:latin typeface="Cambria Math" panose="02040503050406030204" pitchFamily="18" charset="0"/>
                                    </a:rPr>
                                    <m:t>1,2</m:t>
                                  </m:r>
                                </m:sub>
                              </m:sSub>
                            </m:e>
                            <m:e>
                              <m:r>
                                <a:rPr lang="es-ES" sz="2400" i="0">
                                  <a:solidFill>
                                    <a:schemeClr val="tx1"/>
                                  </a:solidFill>
                                  <a:latin typeface="Cambria Math" panose="02040503050406030204" pitchFamily="18" charset="0"/>
                                </a:rPr>
                                <m:t>&amp;...</m:t>
                              </m:r>
                            </m:e>
                            <m:e>
                              <m:r>
                                <a:rPr lang="es-ES" sz="2400" i="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0">
                                      <a:solidFill>
                                        <a:schemeClr val="tx1"/>
                                      </a:solidFill>
                                      <a:latin typeface="Cambria Math" panose="02040503050406030204" pitchFamily="18" charset="0"/>
                                    </a:rPr>
                                    <m:t>1,</m:t>
                                  </m:r>
                                  <m:r>
                                    <a:rPr lang="es-ES" sz="2400" i="1">
                                      <a:solidFill>
                                        <a:schemeClr val="tx1"/>
                                      </a:solidFill>
                                      <a:latin typeface="Cambria Math" panose="02040503050406030204" pitchFamily="18" charset="0"/>
                                    </a:rPr>
                                    <m:t>𝑛</m:t>
                                  </m:r>
                                </m:sub>
                              </m:sSub>
                            </m:e>
                          </m:eqArr>
                        </m:e>
                      </m:d>
                      <m:r>
                        <a:rPr lang="es-ES" sz="2400" i="0">
                          <a:solidFill>
                            <a:schemeClr val="tx1"/>
                          </a:solidFill>
                          <a:latin typeface="Cambria Math" panose="02040503050406030204" pitchFamily="18" charset="0"/>
                        </a:rPr>
                        <m:t> </m:t>
                      </m:r>
                      <m:d>
                        <m:dPr>
                          <m:ctrlPr>
                            <a:rPr lang="es-ES" sz="2400" i="1">
                              <a:solidFill>
                                <a:schemeClr val="tx1"/>
                              </a:solidFill>
                              <a:latin typeface="Cambria Math" panose="02040503050406030204" pitchFamily="18" charset="0"/>
                            </a:rPr>
                          </m:ctrlPr>
                        </m:dPr>
                        <m:e>
                          <m:eqArr>
                            <m:eqArrPr>
                              <m:ctrlPr>
                                <a:rPr lang="es-ES" sz="2400" i="1">
                                  <a:solidFill>
                                    <a:schemeClr val="tx1"/>
                                  </a:solidFill>
                                  <a:latin typeface="Cambria Math" panose="02040503050406030204" pitchFamily="18" charset="0"/>
                                </a:rPr>
                              </m:ctrlPr>
                            </m:eqArrPr>
                            <m:e>
                              <m:r>
                                <a:rPr lang="es-ES" sz="2400" i="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0">
                                      <a:solidFill>
                                        <a:schemeClr val="tx1"/>
                                      </a:solidFill>
                                      <a:latin typeface="Cambria Math" panose="02040503050406030204" pitchFamily="18" charset="0"/>
                                    </a:rPr>
                                    <m:t>2,1</m:t>
                                  </m:r>
                                </m:sub>
                              </m:sSub>
                            </m:e>
                            <m:e>
                              <m:r>
                                <a:rPr lang="es-ES" sz="2400" i="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0">
                                      <a:solidFill>
                                        <a:schemeClr val="tx1"/>
                                      </a:solidFill>
                                      <a:latin typeface="Cambria Math" panose="02040503050406030204" pitchFamily="18" charset="0"/>
                                    </a:rPr>
                                    <m:t>2,2</m:t>
                                  </m:r>
                                </m:sub>
                              </m:sSub>
                            </m:e>
                            <m:e>
                              <m:r>
                                <a:rPr lang="es-ES" sz="2400" i="0">
                                  <a:solidFill>
                                    <a:schemeClr val="tx1"/>
                                  </a:solidFill>
                                  <a:latin typeface="Cambria Math" panose="02040503050406030204" pitchFamily="18" charset="0"/>
                                </a:rPr>
                                <m:t>&amp;...</m:t>
                              </m:r>
                            </m:e>
                            <m:e>
                              <m:r>
                                <a:rPr lang="es-ES" sz="2400" i="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0">
                                      <a:solidFill>
                                        <a:schemeClr val="tx1"/>
                                      </a:solidFill>
                                      <a:latin typeface="Cambria Math" panose="02040503050406030204" pitchFamily="18" charset="0"/>
                                    </a:rPr>
                                    <m:t>2,</m:t>
                                  </m:r>
                                  <m:r>
                                    <a:rPr lang="es-ES" sz="2400" i="1">
                                      <a:solidFill>
                                        <a:schemeClr val="tx1"/>
                                      </a:solidFill>
                                      <a:latin typeface="Cambria Math" panose="02040503050406030204" pitchFamily="18" charset="0"/>
                                    </a:rPr>
                                    <m:t>𝑛</m:t>
                                  </m:r>
                                </m:sub>
                              </m:sSub>
                            </m:e>
                          </m:eqArr>
                        </m:e>
                      </m:d>
                      <m:r>
                        <a:rPr lang="es-ES" sz="2400" i="0">
                          <a:solidFill>
                            <a:schemeClr val="tx1"/>
                          </a:solidFill>
                          <a:latin typeface="Cambria Math" panose="02040503050406030204" pitchFamily="18" charset="0"/>
                        </a:rPr>
                        <m:t> ...</m:t>
                      </m:r>
                      <m:d>
                        <m:dPr>
                          <m:ctrlPr>
                            <a:rPr lang="es-ES" sz="2400" i="1">
                              <a:solidFill>
                                <a:schemeClr val="tx1"/>
                              </a:solidFill>
                              <a:latin typeface="Cambria Math" panose="02040503050406030204" pitchFamily="18" charset="0"/>
                            </a:rPr>
                          </m:ctrlPr>
                        </m:dPr>
                        <m:e>
                          <m:eqArr>
                            <m:eqArrPr>
                              <m:ctrlPr>
                                <a:rPr lang="es-ES" sz="2400" i="1">
                                  <a:solidFill>
                                    <a:schemeClr val="tx1"/>
                                  </a:solidFill>
                                  <a:latin typeface="Cambria Math" panose="02040503050406030204" pitchFamily="18" charset="0"/>
                                </a:rPr>
                              </m:ctrlPr>
                            </m:eqArrPr>
                            <m:e>
                              <m:r>
                                <a:rPr lang="es-ES" sz="2400" i="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1">
                                      <a:solidFill>
                                        <a:schemeClr val="tx1"/>
                                      </a:solidFill>
                                      <a:latin typeface="Cambria Math" panose="02040503050406030204" pitchFamily="18" charset="0"/>
                                    </a:rPr>
                                    <m:t>𝑛</m:t>
                                  </m:r>
                                  <m:r>
                                    <a:rPr lang="es-ES" sz="2400" i="0">
                                      <a:solidFill>
                                        <a:schemeClr val="tx1"/>
                                      </a:solidFill>
                                      <a:latin typeface="Cambria Math" panose="02040503050406030204" pitchFamily="18" charset="0"/>
                                    </a:rPr>
                                    <m:t>,1</m:t>
                                  </m:r>
                                </m:sub>
                              </m:sSub>
                            </m:e>
                            <m:e>
                              <m:r>
                                <a:rPr lang="es-ES" sz="2400" i="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1">
                                      <a:solidFill>
                                        <a:schemeClr val="tx1"/>
                                      </a:solidFill>
                                      <a:latin typeface="Cambria Math" panose="02040503050406030204" pitchFamily="18" charset="0"/>
                                    </a:rPr>
                                    <m:t>𝑛</m:t>
                                  </m:r>
                                  <m:r>
                                    <a:rPr lang="es-ES" sz="2400" i="0">
                                      <a:solidFill>
                                        <a:schemeClr val="tx1"/>
                                      </a:solidFill>
                                      <a:latin typeface="Cambria Math" panose="02040503050406030204" pitchFamily="18" charset="0"/>
                                    </a:rPr>
                                    <m:t>,2</m:t>
                                  </m:r>
                                </m:sub>
                              </m:sSub>
                            </m:e>
                            <m:e>
                              <m:r>
                                <a:rPr lang="es-ES" sz="2400" i="0">
                                  <a:solidFill>
                                    <a:schemeClr val="tx1"/>
                                  </a:solidFill>
                                  <a:latin typeface="Cambria Math" panose="02040503050406030204" pitchFamily="18" charset="0"/>
                                </a:rPr>
                                <m:t>&amp;...</m:t>
                              </m:r>
                            </m:e>
                            <m:e>
                              <m:r>
                                <a:rPr lang="es-ES" sz="2400" i="0">
                                  <a:solidFill>
                                    <a:schemeClr val="tx1"/>
                                  </a:solidFill>
                                  <a:latin typeface="Cambria Math" panose="02040503050406030204" pitchFamily="18" charset="0"/>
                                </a:rPr>
                                <m:t>&amp;</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𝑎</m:t>
                                  </m:r>
                                </m:e>
                                <m:sub>
                                  <m:r>
                                    <a:rPr lang="es-ES" sz="2400" i="1">
                                      <a:solidFill>
                                        <a:schemeClr val="tx1"/>
                                      </a:solidFill>
                                      <a:latin typeface="Cambria Math" panose="02040503050406030204" pitchFamily="18" charset="0"/>
                                    </a:rPr>
                                    <m:t>𝑛</m:t>
                                  </m:r>
                                  <m:r>
                                    <a:rPr lang="es-ES" sz="2400" i="0">
                                      <a:solidFill>
                                        <a:schemeClr val="tx1"/>
                                      </a:solidFill>
                                      <a:latin typeface="Cambria Math" panose="02040503050406030204" pitchFamily="18" charset="0"/>
                                    </a:rPr>
                                    <m:t>,</m:t>
                                  </m:r>
                                  <m:r>
                                    <a:rPr lang="es-ES" sz="2400" i="1">
                                      <a:solidFill>
                                        <a:schemeClr val="tx1"/>
                                      </a:solidFill>
                                      <a:latin typeface="Cambria Math" panose="02040503050406030204" pitchFamily="18" charset="0"/>
                                    </a:rPr>
                                    <m:t>𝑛</m:t>
                                  </m:r>
                                </m:sub>
                              </m:sSub>
                            </m:e>
                          </m:eqArr>
                        </m:e>
                      </m:d>
                      <m:r>
                        <a:rPr lang="es-ES" sz="2400" i="0">
                          <a:solidFill>
                            <a:schemeClr val="tx1"/>
                          </a:solidFill>
                          <a:latin typeface="Cambria Math" panose="02040503050406030204" pitchFamily="18" charset="0"/>
                        </a:rPr>
                        <m:t> </m:t>
                      </m:r>
                    </m:oMath>
                  </m:oMathPara>
                </a14:m>
                <a:endParaRPr lang="es-ES" sz="2400" dirty="0">
                  <a:solidFill>
                    <a:schemeClr val="tx1"/>
                  </a:solidFill>
                </a:endParaRPr>
              </a:p>
            </p:txBody>
          </p:sp>
        </mc:Choice>
        <mc:Fallback xmlns="">
          <p:sp>
            <p:nvSpPr>
              <p:cNvPr id="14" name="CuadroTexto 13">
                <a:extLst>
                  <a:ext uri="{FF2B5EF4-FFF2-40B4-BE49-F238E27FC236}">
                    <a16:creationId xmlns:a16="http://schemas.microsoft.com/office/drawing/2014/main" id="{E3345F38-6BC4-F94B-F828-CCCB7B4B75B6}"/>
                  </a:ext>
                </a:extLst>
              </p:cNvPr>
              <p:cNvSpPr txBox="1">
                <a:spLocks noRot="1" noChangeAspect="1" noMove="1" noResize="1" noEditPoints="1" noAdjustHandles="1" noChangeArrowheads="1" noChangeShapeType="1" noTextEdit="1"/>
              </p:cNvSpPr>
              <p:nvPr/>
            </p:nvSpPr>
            <p:spPr>
              <a:xfrm>
                <a:off x="7254243" y="4201610"/>
                <a:ext cx="3484880" cy="1471941"/>
              </a:xfrm>
              <a:prstGeom prst="rect">
                <a:avLst/>
              </a:prstGeom>
              <a:blipFill>
                <a:blip r:embed="rId4"/>
                <a:stretch>
                  <a:fillRect r="-1049"/>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6" name="CuadroTexto 15">
                <a:extLst>
                  <a:ext uri="{FF2B5EF4-FFF2-40B4-BE49-F238E27FC236}">
                    <a16:creationId xmlns:a16="http://schemas.microsoft.com/office/drawing/2014/main" id="{0C947422-1106-A955-2BC8-593464E909BC}"/>
                  </a:ext>
                </a:extLst>
              </p:cNvPr>
              <p:cNvSpPr txBox="1"/>
              <p:nvPr/>
            </p:nvSpPr>
            <p:spPr>
              <a:xfrm>
                <a:off x="7499354" y="3710177"/>
                <a:ext cx="75184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sz="2400" i="1" smtClean="0">
                              <a:solidFill>
                                <a:srgbClr val="836967"/>
                              </a:solidFill>
                              <a:latin typeface="Cambria Math" panose="02040503050406030204" pitchFamily="18" charset="0"/>
                            </a:rPr>
                          </m:ctrlPr>
                        </m:sSubPr>
                        <m:e>
                          <m:r>
                            <a:rPr lang="es-ES" sz="2400" i="1">
                              <a:latin typeface="Cambria Math" panose="02040503050406030204" pitchFamily="18" charset="0"/>
                            </a:rPr>
                            <m:t>𝜆</m:t>
                          </m:r>
                        </m:e>
                        <m:sub>
                          <m:r>
                            <a:rPr lang="es-ES" sz="2400" i="0">
                              <a:latin typeface="Cambria Math" panose="02040503050406030204" pitchFamily="18" charset="0"/>
                            </a:rPr>
                            <m:t>1</m:t>
                          </m:r>
                        </m:sub>
                      </m:sSub>
                    </m:oMath>
                  </m:oMathPara>
                </a14:m>
                <a:endParaRPr lang="es-ES" sz="2400" dirty="0"/>
              </a:p>
            </p:txBody>
          </p:sp>
        </mc:Choice>
        <mc:Fallback xmlns="">
          <p:sp>
            <p:nvSpPr>
              <p:cNvPr id="16" name="CuadroTexto 15">
                <a:extLst>
                  <a:ext uri="{FF2B5EF4-FFF2-40B4-BE49-F238E27FC236}">
                    <a16:creationId xmlns:a16="http://schemas.microsoft.com/office/drawing/2014/main" id="{0C947422-1106-A955-2BC8-593464E909BC}"/>
                  </a:ext>
                </a:extLst>
              </p:cNvPr>
              <p:cNvSpPr txBox="1">
                <a:spLocks noRot="1" noChangeAspect="1" noMove="1" noResize="1" noEditPoints="1" noAdjustHandles="1" noChangeArrowheads="1" noChangeShapeType="1" noTextEdit="1"/>
              </p:cNvSpPr>
              <p:nvPr/>
            </p:nvSpPr>
            <p:spPr>
              <a:xfrm>
                <a:off x="7499354" y="3710177"/>
                <a:ext cx="751840" cy="461665"/>
              </a:xfrm>
              <a:prstGeom prst="rect">
                <a:avLst/>
              </a:prstGeom>
              <a:blipFill>
                <a:blip r:embed="rId5"/>
                <a:stretch>
                  <a:fillRect b="-400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025623FE-E803-513C-C044-3CEF32AD869D}"/>
                  </a:ext>
                </a:extLst>
              </p:cNvPr>
              <p:cNvSpPr txBox="1"/>
              <p:nvPr/>
            </p:nvSpPr>
            <p:spPr>
              <a:xfrm>
                <a:off x="8539483" y="3697073"/>
                <a:ext cx="75184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sz="2400" i="1" smtClean="0">
                              <a:solidFill>
                                <a:srgbClr val="836967"/>
                              </a:solidFill>
                              <a:latin typeface="Cambria Math" panose="02040503050406030204" pitchFamily="18" charset="0"/>
                            </a:rPr>
                          </m:ctrlPr>
                        </m:sSubPr>
                        <m:e>
                          <m:r>
                            <a:rPr lang="es-ES" sz="2400" i="1">
                              <a:latin typeface="Cambria Math" panose="02040503050406030204" pitchFamily="18" charset="0"/>
                            </a:rPr>
                            <m:t>𝜆</m:t>
                          </m:r>
                        </m:e>
                        <m:sub>
                          <m:r>
                            <a:rPr lang="es-ES" sz="2400" b="0" i="0" smtClean="0">
                              <a:latin typeface="Cambria Math" panose="02040503050406030204" pitchFamily="18" charset="0"/>
                            </a:rPr>
                            <m:t>2</m:t>
                          </m:r>
                        </m:sub>
                      </m:sSub>
                    </m:oMath>
                  </m:oMathPara>
                </a14:m>
                <a:endParaRPr lang="es-ES" sz="2400" dirty="0"/>
              </a:p>
            </p:txBody>
          </p:sp>
        </mc:Choice>
        <mc:Fallback xmlns="">
          <p:sp>
            <p:nvSpPr>
              <p:cNvPr id="17" name="CuadroTexto 16">
                <a:extLst>
                  <a:ext uri="{FF2B5EF4-FFF2-40B4-BE49-F238E27FC236}">
                    <a16:creationId xmlns:a16="http://schemas.microsoft.com/office/drawing/2014/main" id="{025623FE-E803-513C-C044-3CEF32AD869D}"/>
                  </a:ext>
                </a:extLst>
              </p:cNvPr>
              <p:cNvSpPr txBox="1">
                <a:spLocks noRot="1" noChangeAspect="1" noMove="1" noResize="1" noEditPoints="1" noAdjustHandles="1" noChangeArrowheads="1" noChangeShapeType="1" noTextEdit="1"/>
              </p:cNvSpPr>
              <p:nvPr/>
            </p:nvSpPr>
            <p:spPr>
              <a:xfrm>
                <a:off x="8539483" y="3697073"/>
                <a:ext cx="751840" cy="461665"/>
              </a:xfrm>
              <a:prstGeom prst="rect">
                <a:avLst/>
              </a:prstGeom>
              <a:blipFill>
                <a:blip r:embed="rId6"/>
                <a:stretch>
                  <a:fillRect b="-394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8" name="CuadroTexto 17">
                <a:extLst>
                  <a:ext uri="{FF2B5EF4-FFF2-40B4-BE49-F238E27FC236}">
                    <a16:creationId xmlns:a16="http://schemas.microsoft.com/office/drawing/2014/main" id="{192069BE-1F98-0B65-D414-56F84E6CCDEF}"/>
                  </a:ext>
                </a:extLst>
              </p:cNvPr>
              <p:cNvSpPr txBox="1"/>
              <p:nvPr/>
            </p:nvSpPr>
            <p:spPr>
              <a:xfrm>
                <a:off x="9908541" y="3680408"/>
                <a:ext cx="75184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sz="2400" i="1" smtClean="0">
                              <a:solidFill>
                                <a:srgbClr val="836967"/>
                              </a:solidFill>
                              <a:latin typeface="Cambria Math" panose="02040503050406030204" pitchFamily="18" charset="0"/>
                            </a:rPr>
                          </m:ctrlPr>
                        </m:sSubPr>
                        <m:e>
                          <m:r>
                            <a:rPr lang="es-ES" sz="2400" i="1">
                              <a:latin typeface="Cambria Math" panose="02040503050406030204" pitchFamily="18" charset="0"/>
                            </a:rPr>
                            <m:t>𝜆</m:t>
                          </m:r>
                        </m:e>
                        <m:sub>
                          <m:r>
                            <a:rPr lang="es-ES" sz="2400" b="0" i="1" smtClean="0">
                              <a:latin typeface="Cambria Math" panose="02040503050406030204" pitchFamily="18" charset="0"/>
                            </a:rPr>
                            <m:t>𝑛</m:t>
                          </m:r>
                        </m:sub>
                      </m:sSub>
                    </m:oMath>
                  </m:oMathPara>
                </a14:m>
                <a:endParaRPr lang="es-ES" sz="2400" i="1" dirty="0"/>
              </a:p>
            </p:txBody>
          </p:sp>
        </mc:Choice>
        <mc:Fallback xmlns="">
          <p:sp>
            <p:nvSpPr>
              <p:cNvPr id="18" name="CuadroTexto 17">
                <a:extLst>
                  <a:ext uri="{FF2B5EF4-FFF2-40B4-BE49-F238E27FC236}">
                    <a16:creationId xmlns:a16="http://schemas.microsoft.com/office/drawing/2014/main" id="{192069BE-1F98-0B65-D414-56F84E6CCDEF}"/>
                  </a:ext>
                </a:extLst>
              </p:cNvPr>
              <p:cNvSpPr txBox="1">
                <a:spLocks noRot="1" noChangeAspect="1" noMove="1" noResize="1" noEditPoints="1" noAdjustHandles="1" noChangeArrowheads="1" noChangeShapeType="1" noTextEdit="1"/>
              </p:cNvSpPr>
              <p:nvPr/>
            </p:nvSpPr>
            <p:spPr>
              <a:xfrm>
                <a:off x="9908541" y="3680408"/>
                <a:ext cx="751840" cy="461665"/>
              </a:xfrm>
              <a:prstGeom prst="rect">
                <a:avLst/>
              </a:prstGeom>
              <a:blipFill>
                <a:blip r:embed="rId7"/>
                <a:stretch>
                  <a:fillRect b="-1333"/>
                </a:stretch>
              </a:blipFill>
            </p:spPr>
            <p:txBody>
              <a:bodyPr/>
              <a:lstStyle/>
              <a:p>
                <a:r>
                  <a:rPr lang="es-ES">
                    <a:noFill/>
                  </a:rPr>
                  <a:t> </a:t>
                </a:r>
              </a:p>
            </p:txBody>
          </p:sp>
        </mc:Fallback>
      </mc:AlternateContent>
      <p:sp>
        <p:nvSpPr>
          <p:cNvPr id="6" name="CuadroTexto 5">
            <a:extLst>
              <a:ext uri="{FF2B5EF4-FFF2-40B4-BE49-F238E27FC236}">
                <a16:creationId xmlns:a16="http://schemas.microsoft.com/office/drawing/2014/main" id="{D5016759-BB6E-73E3-775F-55191E638ABA}"/>
              </a:ext>
            </a:extLst>
          </p:cNvPr>
          <p:cNvSpPr txBox="1"/>
          <p:nvPr/>
        </p:nvSpPr>
        <p:spPr>
          <a:xfrm>
            <a:off x="7995397" y="5735934"/>
            <a:ext cx="1829323" cy="461665"/>
          </a:xfrm>
          <a:prstGeom prst="rect">
            <a:avLst/>
          </a:prstGeom>
          <a:noFill/>
        </p:spPr>
        <p:txBody>
          <a:bodyPr wrap="square" rtlCol="0">
            <a:spAutoFit/>
          </a:bodyPr>
          <a:lstStyle/>
          <a:p>
            <a:r>
              <a:rPr lang="es-ES" sz="2400" b="1" dirty="0" err="1">
                <a:latin typeface="+mj-lt"/>
              </a:rPr>
              <a:t>eigenvectors</a:t>
            </a:r>
            <a:endParaRPr lang="es-ES" sz="2400" b="1" dirty="0">
              <a:latin typeface="+mj-lt"/>
            </a:endParaRPr>
          </a:p>
        </p:txBody>
      </p:sp>
      <p:sp>
        <p:nvSpPr>
          <p:cNvPr id="19" name="CuadroTexto 18">
            <a:extLst>
              <a:ext uri="{FF2B5EF4-FFF2-40B4-BE49-F238E27FC236}">
                <a16:creationId xmlns:a16="http://schemas.microsoft.com/office/drawing/2014/main" id="{9601F5BB-5D0D-28E7-5FFD-C8A65A138383}"/>
              </a:ext>
            </a:extLst>
          </p:cNvPr>
          <p:cNvSpPr txBox="1"/>
          <p:nvPr/>
        </p:nvSpPr>
        <p:spPr>
          <a:xfrm>
            <a:off x="7995397" y="3132967"/>
            <a:ext cx="1715766" cy="461665"/>
          </a:xfrm>
          <a:prstGeom prst="rect">
            <a:avLst/>
          </a:prstGeom>
          <a:noFill/>
        </p:spPr>
        <p:txBody>
          <a:bodyPr wrap="square" rtlCol="0">
            <a:spAutoFit/>
          </a:bodyPr>
          <a:lstStyle/>
          <a:p>
            <a:r>
              <a:rPr lang="es-ES" sz="2400" b="1" dirty="0" err="1">
                <a:latin typeface="+mj-lt"/>
              </a:rPr>
              <a:t>eigenvalues</a:t>
            </a:r>
            <a:endParaRPr lang="es-ES" sz="2400" b="1" dirty="0">
              <a:latin typeface="+mj-lt"/>
            </a:endParaRPr>
          </a:p>
        </p:txBody>
      </p:sp>
    </p:spTree>
    <p:extLst>
      <p:ext uri="{BB962C8B-B14F-4D97-AF65-F5344CB8AC3E}">
        <p14:creationId xmlns:p14="http://schemas.microsoft.com/office/powerpoint/2010/main" val="206224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C32ED375-D618-A0CB-B076-71384E959050}"/>
              </a:ext>
            </a:extLst>
          </p:cNvPr>
          <p:cNvSpPr>
            <a:spLocks noGrp="1"/>
          </p:cNvSpPr>
          <p:nvPr>
            <p:ph type="title"/>
          </p:nvPr>
        </p:nvSpPr>
        <p:spPr>
          <a:xfrm>
            <a:off x="507760" y="403374"/>
            <a:ext cx="8649687" cy="640080"/>
          </a:xfrm>
        </p:spPr>
        <p:txBody>
          <a:bodyPr>
            <a:normAutofit/>
          </a:bodyPr>
          <a:lstStyle/>
          <a:p>
            <a:r>
              <a:rPr lang="es-MX" b="1" dirty="0">
                <a:latin typeface="Segoe UI Light" panose="020B0502040204020203" pitchFamily="34" charset="0"/>
                <a:cs typeface="Segoe UI Light" panose="020B0502040204020203" pitchFamily="34" charset="0"/>
              </a:rPr>
              <a:t>PCA </a:t>
            </a:r>
            <a:r>
              <a:rPr lang="es-MX" b="1" dirty="0" err="1">
                <a:latin typeface="Segoe UI Light" panose="020B0502040204020203" pitchFamily="34" charset="0"/>
                <a:cs typeface="Segoe UI Light" panose="020B0502040204020203" pitchFamily="34" charset="0"/>
              </a:rPr>
              <a:t>with</a:t>
            </a:r>
            <a:r>
              <a:rPr lang="es-MX" b="1" dirty="0">
                <a:latin typeface="Segoe UI Light" panose="020B0502040204020203" pitchFamily="34" charset="0"/>
                <a:cs typeface="Segoe UI Light" panose="020B0502040204020203" pitchFamily="34" charset="0"/>
              </a:rPr>
              <a:t> </a:t>
            </a:r>
            <a:r>
              <a:rPr lang="es-MX" b="1" dirty="0" err="1">
                <a:latin typeface="Segoe UI Light" panose="020B0502040204020203" pitchFamily="34" charset="0"/>
                <a:cs typeface="Segoe UI Light" panose="020B0502040204020203" pitchFamily="34" charset="0"/>
              </a:rPr>
              <a:t>Correlation</a:t>
            </a:r>
            <a:r>
              <a:rPr lang="es-MX" b="1" dirty="0">
                <a:latin typeface="Segoe UI Light" panose="020B0502040204020203" pitchFamily="34" charset="0"/>
                <a:cs typeface="Segoe UI Light" panose="020B0502040204020203" pitchFamily="34" charset="0"/>
              </a:rPr>
              <a:t> Matrix</a:t>
            </a:r>
            <a:endParaRPr lang="en-US" b="1" dirty="0">
              <a:latin typeface="Segoe UI Light" panose="020B0502040204020203" pitchFamily="34" charset="0"/>
              <a:cs typeface="Segoe UI Light" panose="020B0502040204020203" pitchFamily="34" charset="0"/>
            </a:endParaRPr>
          </a:p>
        </p:txBody>
      </p:sp>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89A7E497-2107-B7CE-E966-675D2463221E}"/>
                  </a:ext>
                </a:extLst>
              </p:cNvPr>
              <p:cNvSpPr txBox="1"/>
              <p:nvPr/>
            </p:nvSpPr>
            <p:spPr>
              <a:xfrm>
                <a:off x="985520" y="1369216"/>
                <a:ext cx="10068560" cy="24161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s-ES" sz="2400" i="1" smtClean="0">
                              <a:solidFill>
                                <a:schemeClr val="tx1"/>
                              </a:solidFill>
                              <a:latin typeface="Cambria Math" panose="02040503050406030204" pitchFamily="18" charset="0"/>
                            </a:rPr>
                          </m:ctrlPr>
                        </m:dPr>
                        <m:e>
                          <m:m>
                            <m:mPr>
                              <m:plcHide m:val="on"/>
                              <m:mcs>
                                <m:mc>
                                  <m:mcPr>
                                    <m:count m:val="4"/>
                                    <m:mcJc m:val="center"/>
                                  </m:mcPr>
                                </m:mc>
                              </m:mcs>
                              <m:ctrlPr>
                                <a:rPr lang="es-ES" sz="2400" i="1">
                                  <a:solidFill>
                                    <a:schemeClr val="tx1"/>
                                  </a:solidFill>
                                  <a:latin typeface="Cambria Math" panose="02040503050406030204" pitchFamily="18" charset="0"/>
                                </a:rPr>
                              </m:ctrlPr>
                            </m:mPr>
                            <m:mr>
                              <m:e>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0">
                                        <a:solidFill>
                                          <a:schemeClr val="tx1"/>
                                        </a:solidFill>
                                        <a:latin typeface="Cambria Math" panose="02040503050406030204" pitchFamily="18" charset="0"/>
                                      </a:rPr>
                                      <m:t>11</m:t>
                                    </m:r>
                                  </m:sub>
                                </m:sSub>
                              </m:e>
                              <m:e>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0">
                                        <a:solidFill>
                                          <a:schemeClr val="tx1"/>
                                        </a:solidFill>
                                        <a:latin typeface="Cambria Math" panose="02040503050406030204" pitchFamily="18" charset="0"/>
                                      </a:rPr>
                                      <m:t>21</m:t>
                                    </m:r>
                                  </m:sub>
                                </m:sSub>
                              </m:e>
                              <m:e>
                                <m:r>
                                  <a:rPr lang="es-ES" sz="2400" i="0">
                                    <a:solidFill>
                                      <a:schemeClr val="tx1"/>
                                    </a:solidFill>
                                    <a:latin typeface="Cambria Math" panose="02040503050406030204" pitchFamily="18" charset="0"/>
                                  </a:rPr>
                                  <m:t>...</m:t>
                                </m:r>
                              </m:e>
                              <m:e>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1">
                                        <a:solidFill>
                                          <a:schemeClr val="tx1"/>
                                        </a:solidFill>
                                        <a:latin typeface="Cambria Math" panose="02040503050406030204" pitchFamily="18" charset="0"/>
                                      </a:rPr>
                                      <m:t>𝑛</m:t>
                                    </m:r>
                                    <m:r>
                                      <a:rPr lang="es-ES" sz="2400" i="0">
                                        <a:solidFill>
                                          <a:schemeClr val="tx1"/>
                                        </a:solidFill>
                                        <a:latin typeface="Cambria Math" panose="02040503050406030204" pitchFamily="18" charset="0"/>
                                      </a:rPr>
                                      <m:t>1</m:t>
                                    </m:r>
                                  </m:sub>
                                </m:sSub>
                              </m:e>
                            </m:mr>
                            <m:mr>
                              <m:e>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0">
                                        <a:solidFill>
                                          <a:schemeClr val="tx1"/>
                                        </a:solidFill>
                                        <a:latin typeface="Cambria Math" panose="02040503050406030204" pitchFamily="18" charset="0"/>
                                      </a:rPr>
                                      <m:t>12</m:t>
                                    </m:r>
                                  </m:sub>
                                </m:sSub>
                              </m:e>
                              <m:e>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0">
                                        <a:solidFill>
                                          <a:schemeClr val="tx1"/>
                                        </a:solidFill>
                                        <a:latin typeface="Cambria Math" panose="02040503050406030204" pitchFamily="18" charset="0"/>
                                      </a:rPr>
                                      <m:t>22</m:t>
                                    </m:r>
                                  </m:sub>
                                </m:sSub>
                              </m:e>
                              <m:e>
                                <m:r>
                                  <a:rPr lang="es-ES" sz="2400" i="0">
                                    <a:solidFill>
                                      <a:schemeClr val="tx1"/>
                                    </a:solidFill>
                                    <a:latin typeface="Cambria Math" panose="02040503050406030204" pitchFamily="18" charset="0"/>
                                  </a:rPr>
                                  <m:t>...</m:t>
                                </m:r>
                              </m:e>
                              <m:e>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1">
                                        <a:solidFill>
                                          <a:schemeClr val="tx1"/>
                                        </a:solidFill>
                                        <a:latin typeface="Cambria Math" panose="02040503050406030204" pitchFamily="18" charset="0"/>
                                      </a:rPr>
                                      <m:t>𝑛</m:t>
                                    </m:r>
                                    <m:r>
                                      <a:rPr lang="es-ES" sz="2400" i="0">
                                        <a:solidFill>
                                          <a:schemeClr val="tx1"/>
                                        </a:solidFill>
                                        <a:latin typeface="Cambria Math" panose="02040503050406030204" pitchFamily="18" charset="0"/>
                                      </a:rPr>
                                      <m:t>2</m:t>
                                    </m:r>
                                  </m:sub>
                                </m:sSub>
                              </m:e>
                            </m:mr>
                            <m:mr>
                              <m:e>
                                <m:r>
                                  <a:rPr lang="es-ES" sz="2400" i="0">
                                    <a:solidFill>
                                      <a:schemeClr val="tx1"/>
                                    </a:solidFill>
                                    <a:latin typeface="Cambria Math" panose="02040503050406030204" pitchFamily="18" charset="0"/>
                                  </a:rPr>
                                  <m:t>...</m:t>
                                </m:r>
                              </m:e>
                              <m:e>
                                <m:r>
                                  <a:rPr lang="es-ES" sz="2400" i="0">
                                    <a:solidFill>
                                      <a:schemeClr val="tx1"/>
                                    </a:solidFill>
                                    <a:latin typeface="Cambria Math" panose="02040503050406030204" pitchFamily="18" charset="0"/>
                                  </a:rPr>
                                  <m:t>...</m:t>
                                </m:r>
                              </m:e>
                              <m:e>
                                <m:r>
                                  <a:rPr lang="es-ES" sz="2400" i="0">
                                    <a:solidFill>
                                      <a:schemeClr val="tx1"/>
                                    </a:solidFill>
                                    <a:latin typeface="Cambria Math" panose="02040503050406030204" pitchFamily="18" charset="0"/>
                                  </a:rPr>
                                  <m:t>...</m:t>
                                </m:r>
                              </m:e>
                              <m:e>
                                <m:r>
                                  <a:rPr lang="es-ES" sz="2400" i="0">
                                    <a:solidFill>
                                      <a:schemeClr val="tx1"/>
                                    </a:solidFill>
                                    <a:latin typeface="Cambria Math" panose="02040503050406030204" pitchFamily="18" charset="0"/>
                                  </a:rPr>
                                  <m:t>...</m:t>
                                </m:r>
                              </m:e>
                            </m:mr>
                            <m:mr>
                              <m:e>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0">
                                        <a:solidFill>
                                          <a:schemeClr val="tx1"/>
                                        </a:solidFill>
                                        <a:latin typeface="Cambria Math" panose="02040503050406030204" pitchFamily="18" charset="0"/>
                                      </a:rPr>
                                      <m:t>1</m:t>
                                    </m:r>
                                    <m:r>
                                      <a:rPr lang="es-ES" sz="2400" i="1">
                                        <a:solidFill>
                                          <a:schemeClr val="tx1"/>
                                        </a:solidFill>
                                        <a:latin typeface="Cambria Math" panose="02040503050406030204" pitchFamily="18" charset="0"/>
                                      </a:rPr>
                                      <m:t>𝑚</m:t>
                                    </m:r>
                                  </m:sub>
                                </m:sSub>
                              </m:e>
                              <m:e>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0">
                                        <a:solidFill>
                                          <a:schemeClr val="tx1"/>
                                        </a:solidFill>
                                        <a:latin typeface="Cambria Math" panose="02040503050406030204" pitchFamily="18" charset="0"/>
                                      </a:rPr>
                                      <m:t>2</m:t>
                                    </m:r>
                                    <m:r>
                                      <a:rPr lang="es-ES" sz="2400" i="1">
                                        <a:solidFill>
                                          <a:schemeClr val="tx1"/>
                                        </a:solidFill>
                                        <a:latin typeface="Cambria Math" panose="02040503050406030204" pitchFamily="18" charset="0"/>
                                      </a:rPr>
                                      <m:t>𝑚</m:t>
                                    </m:r>
                                  </m:sub>
                                </m:sSub>
                              </m:e>
                              <m:e>
                                <m:r>
                                  <a:rPr lang="es-ES" sz="2400" i="0">
                                    <a:solidFill>
                                      <a:schemeClr val="tx1"/>
                                    </a:solidFill>
                                    <a:latin typeface="Cambria Math" panose="02040503050406030204" pitchFamily="18" charset="0"/>
                                  </a:rPr>
                                  <m:t>...</m:t>
                                </m:r>
                              </m:e>
                              <m:e>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1">
                                        <a:solidFill>
                                          <a:schemeClr val="tx1"/>
                                        </a:solidFill>
                                        <a:latin typeface="Cambria Math" panose="02040503050406030204" pitchFamily="18" charset="0"/>
                                      </a:rPr>
                                      <m:t>𝑛𝑚</m:t>
                                    </m:r>
                                  </m:sub>
                                </m:sSub>
                              </m:e>
                            </m:mr>
                          </m:m>
                        </m:e>
                      </m:d>
                      <m:r>
                        <a:rPr lang="es-ES" sz="2400" i="0">
                          <a:solidFill>
                            <a:schemeClr val="tx1"/>
                          </a:solidFill>
                          <a:latin typeface="Cambria Math" panose="02040503050406030204" pitchFamily="18" charset="0"/>
                        </a:rPr>
                        <m:t>⇒</m:t>
                      </m:r>
                      <m:d>
                        <m:dPr>
                          <m:ctrlPr>
                            <a:rPr lang="es-ES" sz="2400" i="1">
                              <a:solidFill>
                                <a:schemeClr val="tx1"/>
                              </a:solidFill>
                              <a:latin typeface="Cambria Math" panose="02040503050406030204" pitchFamily="18" charset="0"/>
                            </a:rPr>
                          </m:ctrlPr>
                        </m:dPr>
                        <m:e>
                          <m:m>
                            <m:mPr>
                              <m:plcHide m:val="on"/>
                              <m:mcs>
                                <m:mc>
                                  <m:mcPr>
                                    <m:count m:val="4"/>
                                    <m:mcJc m:val="center"/>
                                  </m:mcPr>
                                </m:mc>
                              </m:mcs>
                              <m:ctrlPr>
                                <a:rPr lang="es-ES" sz="2400" i="1">
                                  <a:solidFill>
                                    <a:schemeClr val="tx1"/>
                                  </a:solidFill>
                                  <a:latin typeface="Cambria Math" panose="02040503050406030204" pitchFamily="18" charset="0"/>
                                </a:rPr>
                              </m:ctrlPr>
                            </m:mPr>
                            <m:mr>
                              <m:e>
                                <m:f>
                                  <m:fPr>
                                    <m:ctrlPr>
                                      <a:rPr lang="es-ES" sz="2400" i="1">
                                        <a:solidFill>
                                          <a:schemeClr val="tx1"/>
                                        </a:solidFill>
                                        <a:latin typeface="Cambria Math" panose="02040503050406030204" pitchFamily="18" charset="0"/>
                                      </a:rPr>
                                    </m:ctrlPr>
                                  </m:fPr>
                                  <m:num>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0">
                                            <a:solidFill>
                                              <a:schemeClr val="tx1"/>
                                            </a:solidFill>
                                            <a:latin typeface="Cambria Math" panose="02040503050406030204" pitchFamily="18" charset="0"/>
                                          </a:rPr>
                                          <m:t>11</m:t>
                                        </m:r>
                                      </m:sub>
                                    </m:sSub>
                                    <m:r>
                                      <a:rPr lang="es-ES" sz="2400" i="0">
                                        <a:solidFill>
                                          <a:schemeClr val="tx1"/>
                                        </a:solidFill>
                                        <a:latin typeface="Cambria Math" panose="02040503050406030204" pitchFamily="18" charset="0"/>
                                      </a:rPr>
                                      <m:t>−</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𝜇</m:t>
                                        </m:r>
                                      </m:e>
                                      <m:sub>
                                        <m:r>
                                          <a:rPr lang="es-ES" sz="2400" i="0">
                                            <a:solidFill>
                                              <a:schemeClr val="tx1"/>
                                            </a:solidFill>
                                            <a:latin typeface="Cambria Math" panose="02040503050406030204" pitchFamily="18" charset="0"/>
                                          </a:rPr>
                                          <m:t>1</m:t>
                                        </m:r>
                                      </m:sub>
                                    </m:sSub>
                                  </m:num>
                                  <m:den>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𝜎</m:t>
                                        </m:r>
                                      </m:e>
                                      <m:sub>
                                        <m:r>
                                          <a:rPr lang="es-ES" sz="2400" i="0">
                                            <a:solidFill>
                                              <a:schemeClr val="tx1"/>
                                            </a:solidFill>
                                            <a:latin typeface="Cambria Math" panose="02040503050406030204" pitchFamily="18" charset="0"/>
                                          </a:rPr>
                                          <m:t>1</m:t>
                                        </m:r>
                                      </m:sub>
                                    </m:sSub>
                                  </m:den>
                                </m:f>
                              </m:e>
                              <m:e>
                                <m:f>
                                  <m:fPr>
                                    <m:ctrlPr>
                                      <a:rPr lang="es-ES" sz="2400" i="1">
                                        <a:solidFill>
                                          <a:schemeClr val="tx1"/>
                                        </a:solidFill>
                                        <a:latin typeface="Cambria Math" panose="02040503050406030204" pitchFamily="18" charset="0"/>
                                      </a:rPr>
                                    </m:ctrlPr>
                                  </m:fPr>
                                  <m:num>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0">
                                            <a:solidFill>
                                              <a:schemeClr val="tx1"/>
                                            </a:solidFill>
                                            <a:latin typeface="Cambria Math" panose="02040503050406030204" pitchFamily="18" charset="0"/>
                                          </a:rPr>
                                          <m:t>21</m:t>
                                        </m:r>
                                      </m:sub>
                                    </m:sSub>
                                    <m:r>
                                      <a:rPr lang="es-ES" sz="2400" i="0">
                                        <a:solidFill>
                                          <a:schemeClr val="tx1"/>
                                        </a:solidFill>
                                        <a:latin typeface="Cambria Math" panose="02040503050406030204" pitchFamily="18" charset="0"/>
                                      </a:rPr>
                                      <m:t>−</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𝜇</m:t>
                                        </m:r>
                                      </m:e>
                                      <m:sub>
                                        <m:r>
                                          <a:rPr lang="es-ES" sz="2400" i="0">
                                            <a:solidFill>
                                              <a:schemeClr val="tx1"/>
                                            </a:solidFill>
                                            <a:latin typeface="Cambria Math" panose="02040503050406030204" pitchFamily="18" charset="0"/>
                                          </a:rPr>
                                          <m:t>2</m:t>
                                        </m:r>
                                      </m:sub>
                                    </m:sSub>
                                  </m:num>
                                  <m:den>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𝜎</m:t>
                                        </m:r>
                                      </m:e>
                                      <m:sub>
                                        <m:r>
                                          <a:rPr lang="es-ES" sz="2400" i="0">
                                            <a:solidFill>
                                              <a:schemeClr val="tx1"/>
                                            </a:solidFill>
                                            <a:latin typeface="Cambria Math" panose="02040503050406030204" pitchFamily="18" charset="0"/>
                                          </a:rPr>
                                          <m:t>2</m:t>
                                        </m:r>
                                      </m:sub>
                                    </m:sSub>
                                  </m:den>
                                </m:f>
                              </m:e>
                              <m:e>
                                <m:r>
                                  <a:rPr lang="es-ES" sz="2400" i="0">
                                    <a:solidFill>
                                      <a:schemeClr val="tx1"/>
                                    </a:solidFill>
                                    <a:latin typeface="Cambria Math" panose="02040503050406030204" pitchFamily="18" charset="0"/>
                                  </a:rPr>
                                  <m:t>...</m:t>
                                </m:r>
                              </m:e>
                              <m:e>
                                <m:f>
                                  <m:fPr>
                                    <m:ctrlPr>
                                      <a:rPr lang="es-ES" sz="2400" i="1">
                                        <a:solidFill>
                                          <a:schemeClr val="tx1"/>
                                        </a:solidFill>
                                        <a:latin typeface="Cambria Math" panose="02040503050406030204" pitchFamily="18" charset="0"/>
                                      </a:rPr>
                                    </m:ctrlPr>
                                  </m:fPr>
                                  <m:num>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1">
                                            <a:solidFill>
                                              <a:schemeClr val="tx1"/>
                                            </a:solidFill>
                                            <a:latin typeface="Cambria Math" panose="02040503050406030204" pitchFamily="18" charset="0"/>
                                          </a:rPr>
                                          <m:t>𝑛</m:t>
                                        </m:r>
                                        <m:r>
                                          <a:rPr lang="es-ES" sz="2400" i="0">
                                            <a:solidFill>
                                              <a:schemeClr val="tx1"/>
                                            </a:solidFill>
                                            <a:latin typeface="Cambria Math" panose="02040503050406030204" pitchFamily="18" charset="0"/>
                                          </a:rPr>
                                          <m:t>1</m:t>
                                        </m:r>
                                      </m:sub>
                                    </m:sSub>
                                    <m:r>
                                      <a:rPr lang="es-ES" sz="2400" i="0">
                                        <a:solidFill>
                                          <a:schemeClr val="tx1"/>
                                        </a:solidFill>
                                        <a:latin typeface="Cambria Math" panose="02040503050406030204" pitchFamily="18" charset="0"/>
                                      </a:rPr>
                                      <m:t>−</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𝜇</m:t>
                                        </m:r>
                                      </m:e>
                                      <m:sub>
                                        <m:r>
                                          <a:rPr lang="es-ES" sz="2400" i="1">
                                            <a:solidFill>
                                              <a:schemeClr val="tx1"/>
                                            </a:solidFill>
                                            <a:latin typeface="Cambria Math" panose="02040503050406030204" pitchFamily="18" charset="0"/>
                                          </a:rPr>
                                          <m:t>𝑛</m:t>
                                        </m:r>
                                      </m:sub>
                                    </m:sSub>
                                  </m:num>
                                  <m:den>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𝜎</m:t>
                                        </m:r>
                                      </m:e>
                                      <m:sub>
                                        <m:r>
                                          <a:rPr lang="es-ES" sz="2400" i="1">
                                            <a:solidFill>
                                              <a:schemeClr val="tx1"/>
                                            </a:solidFill>
                                            <a:latin typeface="Cambria Math" panose="02040503050406030204" pitchFamily="18" charset="0"/>
                                          </a:rPr>
                                          <m:t>𝑛</m:t>
                                        </m:r>
                                      </m:sub>
                                    </m:sSub>
                                  </m:den>
                                </m:f>
                              </m:e>
                            </m:mr>
                            <m:mr>
                              <m:e>
                                <m:f>
                                  <m:fPr>
                                    <m:ctrlPr>
                                      <a:rPr lang="es-ES" sz="2400" i="1">
                                        <a:solidFill>
                                          <a:schemeClr val="tx1"/>
                                        </a:solidFill>
                                        <a:latin typeface="Cambria Math" panose="02040503050406030204" pitchFamily="18" charset="0"/>
                                      </a:rPr>
                                    </m:ctrlPr>
                                  </m:fPr>
                                  <m:num>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0">
                                            <a:solidFill>
                                              <a:schemeClr val="tx1"/>
                                            </a:solidFill>
                                            <a:latin typeface="Cambria Math" panose="02040503050406030204" pitchFamily="18" charset="0"/>
                                          </a:rPr>
                                          <m:t>12</m:t>
                                        </m:r>
                                      </m:sub>
                                    </m:sSub>
                                    <m:r>
                                      <a:rPr lang="es-ES" sz="2400" i="0">
                                        <a:solidFill>
                                          <a:schemeClr val="tx1"/>
                                        </a:solidFill>
                                        <a:latin typeface="Cambria Math" panose="02040503050406030204" pitchFamily="18" charset="0"/>
                                      </a:rPr>
                                      <m:t>−</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𝜇</m:t>
                                        </m:r>
                                      </m:e>
                                      <m:sub>
                                        <m:r>
                                          <a:rPr lang="es-ES" sz="2400" i="0">
                                            <a:solidFill>
                                              <a:schemeClr val="tx1"/>
                                            </a:solidFill>
                                            <a:latin typeface="Cambria Math" panose="02040503050406030204" pitchFamily="18" charset="0"/>
                                          </a:rPr>
                                          <m:t>1</m:t>
                                        </m:r>
                                      </m:sub>
                                    </m:sSub>
                                  </m:num>
                                  <m:den>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𝜎</m:t>
                                        </m:r>
                                      </m:e>
                                      <m:sub>
                                        <m:r>
                                          <a:rPr lang="es-ES" sz="2400" i="0">
                                            <a:solidFill>
                                              <a:schemeClr val="tx1"/>
                                            </a:solidFill>
                                            <a:latin typeface="Cambria Math" panose="02040503050406030204" pitchFamily="18" charset="0"/>
                                          </a:rPr>
                                          <m:t>1</m:t>
                                        </m:r>
                                      </m:sub>
                                    </m:sSub>
                                  </m:den>
                                </m:f>
                              </m:e>
                              <m:e>
                                <m:f>
                                  <m:fPr>
                                    <m:ctrlPr>
                                      <a:rPr lang="es-ES" sz="2400" i="1">
                                        <a:solidFill>
                                          <a:schemeClr val="tx1"/>
                                        </a:solidFill>
                                        <a:latin typeface="Cambria Math" panose="02040503050406030204" pitchFamily="18" charset="0"/>
                                      </a:rPr>
                                    </m:ctrlPr>
                                  </m:fPr>
                                  <m:num>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0">
                                            <a:solidFill>
                                              <a:schemeClr val="tx1"/>
                                            </a:solidFill>
                                            <a:latin typeface="Cambria Math" panose="02040503050406030204" pitchFamily="18" charset="0"/>
                                          </a:rPr>
                                          <m:t>22</m:t>
                                        </m:r>
                                      </m:sub>
                                    </m:sSub>
                                    <m:r>
                                      <a:rPr lang="es-ES" sz="2400" i="0">
                                        <a:solidFill>
                                          <a:schemeClr val="tx1"/>
                                        </a:solidFill>
                                        <a:latin typeface="Cambria Math" panose="02040503050406030204" pitchFamily="18" charset="0"/>
                                      </a:rPr>
                                      <m:t>−</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𝜇</m:t>
                                        </m:r>
                                      </m:e>
                                      <m:sub>
                                        <m:r>
                                          <a:rPr lang="es-ES" sz="2400" i="0">
                                            <a:solidFill>
                                              <a:schemeClr val="tx1"/>
                                            </a:solidFill>
                                            <a:latin typeface="Cambria Math" panose="02040503050406030204" pitchFamily="18" charset="0"/>
                                          </a:rPr>
                                          <m:t>2</m:t>
                                        </m:r>
                                      </m:sub>
                                    </m:sSub>
                                  </m:num>
                                  <m:den>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𝜎</m:t>
                                        </m:r>
                                      </m:e>
                                      <m:sub>
                                        <m:r>
                                          <a:rPr lang="es-ES" sz="2400" i="0">
                                            <a:solidFill>
                                              <a:schemeClr val="tx1"/>
                                            </a:solidFill>
                                            <a:latin typeface="Cambria Math" panose="02040503050406030204" pitchFamily="18" charset="0"/>
                                          </a:rPr>
                                          <m:t>2</m:t>
                                        </m:r>
                                      </m:sub>
                                    </m:sSub>
                                  </m:den>
                                </m:f>
                              </m:e>
                              <m:e>
                                <m:r>
                                  <a:rPr lang="es-ES" sz="2400" i="0">
                                    <a:solidFill>
                                      <a:schemeClr val="tx1"/>
                                    </a:solidFill>
                                    <a:latin typeface="Cambria Math" panose="02040503050406030204" pitchFamily="18" charset="0"/>
                                  </a:rPr>
                                  <m:t>...</m:t>
                                </m:r>
                              </m:e>
                              <m:e>
                                <m:f>
                                  <m:fPr>
                                    <m:ctrlPr>
                                      <a:rPr lang="es-ES" sz="2400" i="1">
                                        <a:solidFill>
                                          <a:schemeClr val="tx1"/>
                                        </a:solidFill>
                                        <a:latin typeface="Cambria Math" panose="02040503050406030204" pitchFamily="18" charset="0"/>
                                      </a:rPr>
                                    </m:ctrlPr>
                                  </m:fPr>
                                  <m:num>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1">
                                            <a:solidFill>
                                              <a:schemeClr val="tx1"/>
                                            </a:solidFill>
                                            <a:latin typeface="Cambria Math" panose="02040503050406030204" pitchFamily="18" charset="0"/>
                                          </a:rPr>
                                          <m:t>𝑛</m:t>
                                        </m:r>
                                        <m:r>
                                          <a:rPr lang="es-ES" sz="2400" i="0">
                                            <a:solidFill>
                                              <a:schemeClr val="tx1"/>
                                            </a:solidFill>
                                            <a:latin typeface="Cambria Math" panose="02040503050406030204" pitchFamily="18" charset="0"/>
                                          </a:rPr>
                                          <m:t>2</m:t>
                                        </m:r>
                                      </m:sub>
                                    </m:sSub>
                                    <m:r>
                                      <a:rPr lang="es-ES" sz="2400" i="0">
                                        <a:solidFill>
                                          <a:schemeClr val="tx1"/>
                                        </a:solidFill>
                                        <a:latin typeface="Cambria Math" panose="02040503050406030204" pitchFamily="18" charset="0"/>
                                      </a:rPr>
                                      <m:t>−</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𝜇</m:t>
                                        </m:r>
                                      </m:e>
                                      <m:sub>
                                        <m:r>
                                          <a:rPr lang="es-ES" sz="2400" i="1">
                                            <a:solidFill>
                                              <a:schemeClr val="tx1"/>
                                            </a:solidFill>
                                            <a:latin typeface="Cambria Math" panose="02040503050406030204" pitchFamily="18" charset="0"/>
                                          </a:rPr>
                                          <m:t>𝑛</m:t>
                                        </m:r>
                                      </m:sub>
                                    </m:sSub>
                                  </m:num>
                                  <m:den>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𝜎</m:t>
                                        </m:r>
                                      </m:e>
                                      <m:sub>
                                        <m:r>
                                          <a:rPr lang="es-ES" sz="2400" i="1">
                                            <a:solidFill>
                                              <a:schemeClr val="tx1"/>
                                            </a:solidFill>
                                            <a:latin typeface="Cambria Math" panose="02040503050406030204" pitchFamily="18" charset="0"/>
                                          </a:rPr>
                                          <m:t>𝑛</m:t>
                                        </m:r>
                                      </m:sub>
                                    </m:sSub>
                                  </m:den>
                                </m:f>
                              </m:e>
                            </m:mr>
                            <m:mr>
                              <m:e>
                                <m:r>
                                  <a:rPr lang="es-ES" sz="2400" i="0">
                                    <a:solidFill>
                                      <a:schemeClr val="tx1"/>
                                    </a:solidFill>
                                    <a:latin typeface="Cambria Math" panose="02040503050406030204" pitchFamily="18" charset="0"/>
                                  </a:rPr>
                                  <m:t>...</m:t>
                                </m:r>
                              </m:e>
                              <m:e>
                                <m:r>
                                  <a:rPr lang="es-ES" sz="2400" i="0">
                                    <a:solidFill>
                                      <a:schemeClr val="tx1"/>
                                    </a:solidFill>
                                    <a:latin typeface="Cambria Math" panose="02040503050406030204" pitchFamily="18" charset="0"/>
                                  </a:rPr>
                                  <m:t>...</m:t>
                                </m:r>
                              </m:e>
                              <m:e>
                                <m:r>
                                  <a:rPr lang="es-ES" sz="2400" i="0">
                                    <a:solidFill>
                                      <a:schemeClr val="tx1"/>
                                    </a:solidFill>
                                    <a:latin typeface="Cambria Math" panose="02040503050406030204" pitchFamily="18" charset="0"/>
                                  </a:rPr>
                                  <m:t>...</m:t>
                                </m:r>
                              </m:e>
                              <m:e>
                                <m:r>
                                  <a:rPr lang="es-ES" sz="2400" i="0">
                                    <a:solidFill>
                                      <a:schemeClr val="tx1"/>
                                    </a:solidFill>
                                    <a:latin typeface="Cambria Math" panose="02040503050406030204" pitchFamily="18" charset="0"/>
                                  </a:rPr>
                                  <m:t>...</m:t>
                                </m:r>
                              </m:e>
                            </m:mr>
                            <m:mr>
                              <m:e>
                                <m:f>
                                  <m:fPr>
                                    <m:ctrlPr>
                                      <a:rPr lang="es-ES" sz="2400" i="1">
                                        <a:solidFill>
                                          <a:schemeClr val="tx1"/>
                                        </a:solidFill>
                                        <a:latin typeface="Cambria Math" panose="02040503050406030204" pitchFamily="18" charset="0"/>
                                      </a:rPr>
                                    </m:ctrlPr>
                                  </m:fPr>
                                  <m:num>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0">
                                            <a:solidFill>
                                              <a:schemeClr val="tx1"/>
                                            </a:solidFill>
                                            <a:latin typeface="Cambria Math" panose="02040503050406030204" pitchFamily="18" charset="0"/>
                                          </a:rPr>
                                          <m:t>1</m:t>
                                        </m:r>
                                        <m:r>
                                          <a:rPr lang="es-ES" sz="2400" i="1">
                                            <a:solidFill>
                                              <a:schemeClr val="tx1"/>
                                            </a:solidFill>
                                            <a:latin typeface="Cambria Math" panose="02040503050406030204" pitchFamily="18" charset="0"/>
                                          </a:rPr>
                                          <m:t>𝑚</m:t>
                                        </m:r>
                                      </m:sub>
                                    </m:sSub>
                                    <m:r>
                                      <a:rPr lang="es-ES" sz="2400" i="0">
                                        <a:solidFill>
                                          <a:schemeClr val="tx1"/>
                                        </a:solidFill>
                                        <a:latin typeface="Cambria Math" panose="02040503050406030204" pitchFamily="18" charset="0"/>
                                      </a:rPr>
                                      <m:t>−</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𝜇</m:t>
                                        </m:r>
                                      </m:e>
                                      <m:sub>
                                        <m:r>
                                          <a:rPr lang="es-ES" sz="2400" i="0">
                                            <a:solidFill>
                                              <a:schemeClr val="tx1"/>
                                            </a:solidFill>
                                            <a:latin typeface="Cambria Math" panose="02040503050406030204" pitchFamily="18" charset="0"/>
                                          </a:rPr>
                                          <m:t>1</m:t>
                                        </m:r>
                                      </m:sub>
                                    </m:sSub>
                                  </m:num>
                                  <m:den>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𝜎</m:t>
                                        </m:r>
                                      </m:e>
                                      <m:sub>
                                        <m:r>
                                          <a:rPr lang="es-ES" sz="2400" i="0">
                                            <a:solidFill>
                                              <a:schemeClr val="tx1"/>
                                            </a:solidFill>
                                            <a:latin typeface="Cambria Math" panose="02040503050406030204" pitchFamily="18" charset="0"/>
                                          </a:rPr>
                                          <m:t>1</m:t>
                                        </m:r>
                                      </m:sub>
                                    </m:sSub>
                                  </m:den>
                                </m:f>
                              </m:e>
                              <m:e>
                                <m:f>
                                  <m:fPr>
                                    <m:ctrlPr>
                                      <a:rPr lang="es-ES" sz="2400" i="1">
                                        <a:solidFill>
                                          <a:schemeClr val="tx1"/>
                                        </a:solidFill>
                                        <a:latin typeface="Cambria Math" panose="02040503050406030204" pitchFamily="18" charset="0"/>
                                      </a:rPr>
                                    </m:ctrlPr>
                                  </m:fPr>
                                  <m:num>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0">
                                            <a:solidFill>
                                              <a:schemeClr val="tx1"/>
                                            </a:solidFill>
                                            <a:latin typeface="Cambria Math" panose="02040503050406030204" pitchFamily="18" charset="0"/>
                                          </a:rPr>
                                          <m:t>2</m:t>
                                        </m:r>
                                        <m:r>
                                          <a:rPr lang="es-ES" sz="2400" i="1">
                                            <a:solidFill>
                                              <a:schemeClr val="tx1"/>
                                            </a:solidFill>
                                            <a:latin typeface="Cambria Math" panose="02040503050406030204" pitchFamily="18" charset="0"/>
                                          </a:rPr>
                                          <m:t>𝑚</m:t>
                                        </m:r>
                                      </m:sub>
                                    </m:sSub>
                                    <m:r>
                                      <a:rPr lang="es-ES" sz="2400" i="0">
                                        <a:solidFill>
                                          <a:schemeClr val="tx1"/>
                                        </a:solidFill>
                                        <a:latin typeface="Cambria Math" panose="02040503050406030204" pitchFamily="18" charset="0"/>
                                      </a:rPr>
                                      <m:t>−</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𝜇</m:t>
                                        </m:r>
                                      </m:e>
                                      <m:sub>
                                        <m:r>
                                          <a:rPr lang="es-ES" sz="2400" i="0">
                                            <a:solidFill>
                                              <a:schemeClr val="tx1"/>
                                            </a:solidFill>
                                            <a:latin typeface="Cambria Math" panose="02040503050406030204" pitchFamily="18" charset="0"/>
                                          </a:rPr>
                                          <m:t>2</m:t>
                                        </m:r>
                                      </m:sub>
                                    </m:sSub>
                                  </m:num>
                                  <m:den>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𝜎</m:t>
                                        </m:r>
                                      </m:e>
                                      <m:sub>
                                        <m:r>
                                          <a:rPr lang="es-ES" sz="2400" i="0">
                                            <a:solidFill>
                                              <a:schemeClr val="tx1"/>
                                            </a:solidFill>
                                            <a:latin typeface="Cambria Math" panose="02040503050406030204" pitchFamily="18" charset="0"/>
                                          </a:rPr>
                                          <m:t>2</m:t>
                                        </m:r>
                                      </m:sub>
                                    </m:sSub>
                                  </m:den>
                                </m:f>
                              </m:e>
                              <m:e>
                                <m:r>
                                  <a:rPr lang="es-ES" sz="2400" i="0">
                                    <a:solidFill>
                                      <a:schemeClr val="tx1"/>
                                    </a:solidFill>
                                    <a:latin typeface="Cambria Math" panose="02040503050406030204" pitchFamily="18" charset="0"/>
                                  </a:rPr>
                                  <m:t>...</m:t>
                                </m:r>
                              </m:e>
                              <m:e>
                                <m:f>
                                  <m:fPr>
                                    <m:ctrlPr>
                                      <a:rPr lang="es-ES" sz="2400" i="1">
                                        <a:solidFill>
                                          <a:schemeClr val="tx1"/>
                                        </a:solidFill>
                                        <a:latin typeface="Cambria Math" panose="02040503050406030204" pitchFamily="18" charset="0"/>
                                      </a:rPr>
                                    </m:ctrlPr>
                                  </m:fPr>
                                  <m:num>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𝑥</m:t>
                                        </m:r>
                                      </m:e>
                                      <m:sub>
                                        <m:r>
                                          <a:rPr lang="es-ES" sz="2400" i="1">
                                            <a:solidFill>
                                              <a:schemeClr val="tx1"/>
                                            </a:solidFill>
                                            <a:latin typeface="Cambria Math" panose="02040503050406030204" pitchFamily="18" charset="0"/>
                                          </a:rPr>
                                          <m:t>𝑛𝑚</m:t>
                                        </m:r>
                                      </m:sub>
                                    </m:sSub>
                                    <m:r>
                                      <a:rPr lang="es-ES" sz="2400" i="0">
                                        <a:solidFill>
                                          <a:schemeClr val="tx1"/>
                                        </a:solidFill>
                                        <a:latin typeface="Cambria Math" panose="02040503050406030204" pitchFamily="18" charset="0"/>
                                      </a:rPr>
                                      <m:t>−</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𝜇</m:t>
                                        </m:r>
                                      </m:e>
                                      <m:sub>
                                        <m:r>
                                          <a:rPr lang="es-ES" sz="2400" i="1">
                                            <a:solidFill>
                                              <a:schemeClr val="tx1"/>
                                            </a:solidFill>
                                            <a:latin typeface="Cambria Math" panose="02040503050406030204" pitchFamily="18" charset="0"/>
                                          </a:rPr>
                                          <m:t>𝑛</m:t>
                                        </m:r>
                                      </m:sub>
                                    </m:sSub>
                                  </m:num>
                                  <m:den>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𝜎</m:t>
                                        </m:r>
                                      </m:e>
                                      <m:sub>
                                        <m:r>
                                          <a:rPr lang="es-ES" sz="2400" i="1">
                                            <a:solidFill>
                                              <a:schemeClr val="tx1"/>
                                            </a:solidFill>
                                            <a:latin typeface="Cambria Math" panose="02040503050406030204" pitchFamily="18" charset="0"/>
                                          </a:rPr>
                                          <m:t>𝑛</m:t>
                                        </m:r>
                                      </m:sub>
                                    </m:sSub>
                                  </m:den>
                                </m:f>
                              </m:e>
                            </m:mr>
                          </m:m>
                        </m:e>
                      </m:d>
                    </m:oMath>
                  </m:oMathPara>
                </a14:m>
                <a:endParaRPr lang="es-ES" sz="2400" dirty="0">
                  <a:solidFill>
                    <a:schemeClr val="tx1"/>
                  </a:solidFill>
                </a:endParaRPr>
              </a:p>
            </p:txBody>
          </p:sp>
        </mc:Choice>
        <mc:Fallback xmlns="">
          <p:sp>
            <p:nvSpPr>
              <p:cNvPr id="12" name="CuadroTexto 11">
                <a:extLst>
                  <a:ext uri="{FF2B5EF4-FFF2-40B4-BE49-F238E27FC236}">
                    <a16:creationId xmlns:a16="http://schemas.microsoft.com/office/drawing/2014/main" id="{89A7E497-2107-B7CE-E966-675D2463221E}"/>
                  </a:ext>
                </a:extLst>
              </p:cNvPr>
              <p:cNvSpPr txBox="1">
                <a:spLocks noRot="1" noChangeAspect="1" noMove="1" noResize="1" noEditPoints="1" noAdjustHandles="1" noChangeArrowheads="1" noChangeShapeType="1" noTextEdit="1"/>
              </p:cNvSpPr>
              <p:nvPr/>
            </p:nvSpPr>
            <p:spPr>
              <a:xfrm>
                <a:off x="985520" y="1369216"/>
                <a:ext cx="10068560" cy="2416174"/>
              </a:xfrm>
              <a:prstGeom prst="rect">
                <a:avLst/>
              </a:prstGeom>
              <a:blipFill>
                <a:blip r:embed="rId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9ED90C37-7161-63B7-6691-82D99C68AE86}"/>
                  </a:ext>
                </a:extLst>
              </p:cNvPr>
              <p:cNvSpPr txBox="1"/>
              <p:nvPr/>
            </p:nvSpPr>
            <p:spPr>
              <a:xfrm>
                <a:off x="2489200" y="4714950"/>
                <a:ext cx="6096000" cy="15476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s-ES" sz="2400" i="1" smtClean="0">
                              <a:solidFill>
                                <a:srgbClr val="836967"/>
                              </a:solidFill>
                              <a:latin typeface="Cambria Math" panose="02040503050406030204" pitchFamily="18" charset="0"/>
                            </a:rPr>
                          </m:ctrlPr>
                        </m:dPr>
                        <m:e>
                          <m:m>
                            <m:mPr>
                              <m:plcHide m:val="on"/>
                              <m:mcs>
                                <m:mc>
                                  <m:mcPr>
                                    <m:count m:val="4"/>
                                    <m:mcJc m:val="center"/>
                                  </m:mcPr>
                                </m:mc>
                              </m:mcs>
                              <m:ctrlPr>
                                <a:rPr lang="es-ES" sz="2400" i="1">
                                  <a:solidFill>
                                    <a:srgbClr val="836967"/>
                                  </a:solidFill>
                                  <a:latin typeface="Cambria Math" panose="02040503050406030204" pitchFamily="18" charset="0"/>
                                </a:rPr>
                              </m:ctrlPr>
                            </m:mPr>
                            <m:mr>
                              <m:e>
                                <m:r>
                                  <a:rPr lang="es-ES" sz="2400">
                                    <a:latin typeface="Cambria Math" panose="02040503050406030204" pitchFamily="18" charset="0"/>
                                  </a:rPr>
                                  <m:t>1</m:t>
                                </m:r>
                              </m:e>
                              <m:e>
                                <m:r>
                                  <a:rPr lang="es-ES" sz="2400" i="1">
                                    <a:latin typeface="Cambria Math" panose="02040503050406030204" pitchFamily="18" charset="0"/>
                                  </a:rPr>
                                  <m:t>𝑐𝑜𝑟𝑟</m:t>
                                </m:r>
                                <m:d>
                                  <m:dPr>
                                    <m:sepChr m:val=","/>
                                    <m:ctrlPr>
                                      <a:rPr lang="es-ES" sz="2400" i="1">
                                        <a:latin typeface="Cambria Math" panose="02040503050406030204" pitchFamily="18" charset="0"/>
                                      </a:rPr>
                                    </m:ctrlPr>
                                  </m:dPr>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1</m:t>
                                        </m:r>
                                      </m:sub>
                                    </m:sSub>
                                  </m:e>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2</m:t>
                                        </m:r>
                                      </m:sub>
                                    </m:sSub>
                                  </m:e>
                                </m:d>
                              </m:e>
                              <m:e>
                                <m:r>
                                  <a:rPr lang="es-ES" sz="2400" i="0">
                                    <a:latin typeface="Cambria Math" panose="02040503050406030204" pitchFamily="18" charset="0"/>
                                  </a:rPr>
                                  <m:t>...</m:t>
                                </m:r>
                              </m:e>
                              <m:e>
                                <m:r>
                                  <a:rPr lang="es-ES" sz="2400" i="1">
                                    <a:latin typeface="Cambria Math" panose="02040503050406030204" pitchFamily="18" charset="0"/>
                                  </a:rPr>
                                  <m:t>𝑐𝑜𝑟𝑟</m:t>
                                </m:r>
                                <m:d>
                                  <m:dPr>
                                    <m:sepChr m:val=","/>
                                    <m:ctrlPr>
                                      <a:rPr lang="es-ES" sz="2400" i="1">
                                        <a:latin typeface="Cambria Math" panose="02040503050406030204" pitchFamily="18" charset="0"/>
                                      </a:rPr>
                                    </m:ctrlPr>
                                  </m:dPr>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1</m:t>
                                        </m:r>
                                      </m:sub>
                                    </m:sSub>
                                  </m:e>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1">
                                            <a:latin typeface="Cambria Math" panose="02040503050406030204" pitchFamily="18" charset="0"/>
                                          </a:rPr>
                                          <m:t>𝑛</m:t>
                                        </m:r>
                                      </m:sub>
                                    </m:sSub>
                                  </m:e>
                                </m:d>
                              </m:e>
                            </m:mr>
                            <m:mr>
                              <m:e>
                                <m:r>
                                  <a:rPr lang="es-ES" sz="2400" i="1">
                                    <a:latin typeface="Cambria Math" panose="02040503050406030204" pitchFamily="18" charset="0"/>
                                  </a:rPr>
                                  <m:t>𝑐𝑜𝑟𝑟</m:t>
                                </m:r>
                                <m:d>
                                  <m:dPr>
                                    <m:sepChr m:val=","/>
                                    <m:ctrlPr>
                                      <a:rPr lang="es-ES" sz="2400" i="1">
                                        <a:latin typeface="Cambria Math" panose="02040503050406030204" pitchFamily="18" charset="0"/>
                                      </a:rPr>
                                    </m:ctrlPr>
                                  </m:dPr>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2</m:t>
                                        </m:r>
                                      </m:sub>
                                    </m:sSub>
                                  </m:e>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1</m:t>
                                        </m:r>
                                      </m:sub>
                                    </m:sSub>
                                  </m:e>
                                </m:d>
                              </m:e>
                              <m:e>
                                <m:r>
                                  <a:rPr lang="es-ES" sz="2400" i="0">
                                    <a:latin typeface="Cambria Math" panose="02040503050406030204" pitchFamily="18" charset="0"/>
                                  </a:rPr>
                                  <m:t>1</m:t>
                                </m:r>
                              </m:e>
                              <m:e>
                                <m:r>
                                  <a:rPr lang="es-ES" sz="2400" i="0">
                                    <a:latin typeface="Cambria Math" panose="02040503050406030204" pitchFamily="18" charset="0"/>
                                  </a:rPr>
                                  <m:t>...</m:t>
                                </m:r>
                              </m:e>
                              <m:e>
                                <m:r>
                                  <a:rPr lang="es-ES" sz="2400" i="1">
                                    <a:latin typeface="Cambria Math" panose="02040503050406030204" pitchFamily="18" charset="0"/>
                                  </a:rPr>
                                  <m:t>𝑐𝑜𝑟𝑟</m:t>
                                </m:r>
                                <m:d>
                                  <m:dPr>
                                    <m:sepChr m:val=","/>
                                    <m:ctrlPr>
                                      <a:rPr lang="es-ES" sz="2400" i="1">
                                        <a:latin typeface="Cambria Math" panose="02040503050406030204" pitchFamily="18" charset="0"/>
                                      </a:rPr>
                                    </m:ctrlPr>
                                  </m:dPr>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2</m:t>
                                        </m:r>
                                      </m:sub>
                                    </m:sSub>
                                  </m:e>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1">
                                            <a:latin typeface="Cambria Math" panose="02040503050406030204" pitchFamily="18" charset="0"/>
                                          </a:rPr>
                                          <m:t>𝑛</m:t>
                                        </m:r>
                                      </m:sub>
                                    </m:sSub>
                                  </m:e>
                                </m:d>
                              </m:e>
                            </m:mr>
                            <m:mr>
                              <m:e>
                                <m:r>
                                  <a:rPr lang="es-ES" sz="2400" i="0">
                                    <a:latin typeface="Cambria Math" panose="02040503050406030204" pitchFamily="18" charset="0"/>
                                  </a:rPr>
                                  <m:t>...</m:t>
                                </m:r>
                              </m:e>
                              <m:e>
                                <m:r>
                                  <a:rPr lang="es-ES" sz="2400" i="0">
                                    <a:latin typeface="Cambria Math" panose="02040503050406030204" pitchFamily="18" charset="0"/>
                                  </a:rPr>
                                  <m:t>...</m:t>
                                </m:r>
                              </m:e>
                              <m:e>
                                <m:r>
                                  <a:rPr lang="es-ES" sz="2400" i="0">
                                    <a:latin typeface="Cambria Math" panose="02040503050406030204" pitchFamily="18" charset="0"/>
                                  </a:rPr>
                                  <m:t>...</m:t>
                                </m:r>
                              </m:e>
                              <m:e>
                                <m:r>
                                  <a:rPr lang="es-ES" sz="2400" i="0">
                                    <a:latin typeface="Cambria Math" panose="02040503050406030204" pitchFamily="18" charset="0"/>
                                  </a:rPr>
                                  <m:t>...</m:t>
                                </m:r>
                              </m:e>
                            </m:mr>
                            <m:mr>
                              <m:e>
                                <m:r>
                                  <a:rPr lang="es-ES" sz="2400" i="1">
                                    <a:latin typeface="Cambria Math" panose="02040503050406030204" pitchFamily="18" charset="0"/>
                                  </a:rPr>
                                  <m:t>𝑐𝑜𝑟𝑟</m:t>
                                </m:r>
                                <m:d>
                                  <m:dPr>
                                    <m:sepChr m:val=","/>
                                    <m:ctrlPr>
                                      <a:rPr lang="es-ES" sz="2400" i="1">
                                        <a:latin typeface="Cambria Math" panose="02040503050406030204" pitchFamily="18" charset="0"/>
                                      </a:rPr>
                                    </m:ctrlPr>
                                  </m:dPr>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1">
                                            <a:latin typeface="Cambria Math" panose="02040503050406030204" pitchFamily="18" charset="0"/>
                                          </a:rPr>
                                          <m:t>𝑛</m:t>
                                        </m:r>
                                      </m:sub>
                                    </m:sSub>
                                  </m:e>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1</m:t>
                                        </m:r>
                                      </m:sub>
                                    </m:sSub>
                                  </m:e>
                                </m:d>
                              </m:e>
                              <m:e>
                                <m:r>
                                  <a:rPr lang="es-ES" sz="2400" i="1">
                                    <a:latin typeface="Cambria Math" panose="02040503050406030204" pitchFamily="18" charset="0"/>
                                  </a:rPr>
                                  <m:t>𝑐𝑜𝑟𝑟</m:t>
                                </m:r>
                                <m:d>
                                  <m:dPr>
                                    <m:sepChr m:val=","/>
                                    <m:ctrlPr>
                                      <a:rPr lang="es-ES" sz="2400" i="1">
                                        <a:latin typeface="Cambria Math" panose="02040503050406030204" pitchFamily="18" charset="0"/>
                                      </a:rPr>
                                    </m:ctrlPr>
                                  </m:dPr>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1">
                                            <a:latin typeface="Cambria Math" panose="02040503050406030204" pitchFamily="18" charset="0"/>
                                          </a:rPr>
                                          <m:t>𝑛</m:t>
                                        </m:r>
                                      </m:sub>
                                    </m:sSub>
                                  </m:e>
                                  <m:e>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𝑥</m:t>
                                        </m:r>
                                      </m:e>
                                      <m:sub>
                                        <m:r>
                                          <a:rPr lang="es-ES" sz="2400" i="0">
                                            <a:latin typeface="Cambria Math" panose="02040503050406030204" pitchFamily="18" charset="0"/>
                                          </a:rPr>
                                          <m:t>2</m:t>
                                        </m:r>
                                      </m:sub>
                                    </m:sSub>
                                  </m:e>
                                </m:d>
                              </m:e>
                              <m:e>
                                <m:r>
                                  <a:rPr lang="es-ES" sz="2400" i="0">
                                    <a:latin typeface="Cambria Math" panose="02040503050406030204" pitchFamily="18" charset="0"/>
                                  </a:rPr>
                                  <m:t>...</m:t>
                                </m:r>
                              </m:e>
                              <m:e>
                                <m:r>
                                  <a:rPr lang="es-ES" sz="2400" i="0">
                                    <a:latin typeface="Cambria Math" panose="02040503050406030204" pitchFamily="18" charset="0"/>
                                  </a:rPr>
                                  <m:t>1</m:t>
                                </m:r>
                              </m:e>
                            </m:mr>
                          </m:m>
                        </m:e>
                      </m:d>
                    </m:oMath>
                  </m:oMathPara>
                </a14:m>
                <a:endParaRPr lang="es-ES" sz="2400" dirty="0"/>
              </a:p>
            </p:txBody>
          </p:sp>
        </mc:Choice>
        <mc:Fallback xmlns="">
          <p:sp>
            <p:nvSpPr>
              <p:cNvPr id="15" name="CuadroTexto 14">
                <a:extLst>
                  <a:ext uri="{FF2B5EF4-FFF2-40B4-BE49-F238E27FC236}">
                    <a16:creationId xmlns:a16="http://schemas.microsoft.com/office/drawing/2014/main" id="{9ED90C37-7161-63B7-6691-82D99C68AE86}"/>
                  </a:ext>
                </a:extLst>
              </p:cNvPr>
              <p:cNvSpPr txBox="1">
                <a:spLocks noRot="1" noChangeAspect="1" noMove="1" noResize="1" noEditPoints="1" noAdjustHandles="1" noChangeArrowheads="1" noChangeShapeType="1" noTextEdit="1"/>
              </p:cNvSpPr>
              <p:nvPr/>
            </p:nvSpPr>
            <p:spPr>
              <a:xfrm>
                <a:off x="2489200" y="4714950"/>
                <a:ext cx="6096000" cy="1547668"/>
              </a:xfrm>
              <a:prstGeom prst="rect">
                <a:avLst/>
              </a:prstGeom>
              <a:blipFill>
                <a:blip r:embed="rId3"/>
                <a:stretch>
                  <a:fillRect r="-6100"/>
                </a:stretch>
              </a:blipFill>
            </p:spPr>
            <p:txBody>
              <a:bodyPr/>
              <a:lstStyle/>
              <a:p>
                <a:r>
                  <a:rPr lang="es-ES">
                    <a:noFill/>
                  </a:rPr>
                  <a:t> </a:t>
                </a:r>
              </a:p>
            </p:txBody>
          </p:sp>
        </mc:Fallback>
      </mc:AlternateContent>
      <p:sp>
        <p:nvSpPr>
          <p:cNvPr id="4" name="Flecha: hacia abajo 3">
            <a:extLst>
              <a:ext uri="{FF2B5EF4-FFF2-40B4-BE49-F238E27FC236}">
                <a16:creationId xmlns:a16="http://schemas.microsoft.com/office/drawing/2014/main" id="{5F74A5E5-E698-F6C2-14CB-C2FBF93C2007}"/>
              </a:ext>
            </a:extLst>
          </p:cNvPr>
          <p:cNvSpPr/>
          <p:nvPr/>
        </p:nvSpPr>
        <p:spPr>
          <a:xfrm>
            <a:off x="5633720" y="3891280"/>
            <a:ext cx="254000" cy="7315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351770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C32ED375-D618-A0CB-B076-71384E959050}"/>
              </a:ext>
            </a:extLst>
          </p:cNvPr>
          <p:cNvSpPr>
            <a:spLocks noGrp="1"/>
          </p:cNvSpPr>
          <p:nvPr>
            <p:ph type="title"/>
          </p:nvPr>
        </p:nvSpPr>
        <p:spPr>
          <a:xfrm>
            <a:off x="507760" y="403374"/>
            <a:ext cx="8649687" cy="640080"/>
          </a:xfrm>
        </p:spPr>
        <p:txBody>
          <a:bodyPr>
            <a:normAutofit/>
          </a:bodyPr>
          <a:lstStyle/>
          <a:p>
            <a:r>
              <a:rPr lang="es-MX" b="1" dirty="0">
                <a:latin typeface="Segoe UI Light" panose="020B0502040204020203" pitchFamily="34" charset="0"/>
                <a:cs typeface="Segoe UI Light" panose="020B0502040204020203" pitchFamily="34" charset="0"/>
              </a:rPr>
              <a:t>PCA </a:t>
            </a:r>
            <a:r>
              <a:rPr lang="es-MX" b="1" dirty="0" err="1">
                <a:latin typeface="Segoe UI Light" panose="020B0502040204020203" pitchFamily="34" charset="0"/>
                <a:cs typeface="Segoe UI Light" panose="020B0502040204020203" pitchFamily="34" charset="0"/>
              </a:rPr>
              <a:t>with</a:t>
            </a:r>
            <a:r>
              <a:rPr lang="es-MX" b="1" dirty="0">
                <a:latin typeface="Segoe UI Light" panose="020B0502040204020203" pitchFamily="34" charset="0"/>
                <a:cs typeface="Segoe UI Light" panose="020B0502040204020203" pitchFamily="34" charset="0"/>
              </a:rPr>
              <a:t> </a:t>
            </a:r>
            <a:r>
              <a:rPr lang="es-MX" b="1" dirty="0" err="1">
                <a:latin typeface="Segoe UI Light" panose="020B0502040204020203" pitchFamily="34" charset="0"/>
                <a:cs typeface="Segoe UI Light" panose="020B0502040204020203" pitchFamily="34" charset="0"/>
              </a:rPr>
              <a:t>Correlation</a:t>
            </a:r>
            <a:r>
              <a:rPr lang="es-MX" b="1" dirty="0">
                <a:latin typeface="Segoe UI Light" panose="020B0502040204020203" pitchFamily="34" charset="0"/>
                <a:cs typeface="Segoe UI Light" panose="020B0502040204020203" pitchFamily="34" charset="0"/>
              </a:rPr>
              <a:t> Matrix</a:t>
            </a:r>
            <a:endParaRPr lang="en-US" b="1" dirty="0">
              <a:latin typeface="Segoe UI Light" panose="020B0502040204020203" pitchFamily="34" charset="0"/>
              <a:cs typeface="Segoe UI Light" panose="020B0502040204020203" pitchFamily="34" charset="0"/>
            </a:endParaRPr>
          </a:p>
        </p:txBody>
      </p:sp>
      <p:sp>
        <p:nvSpPr>
          <p:cNvPr id="3" name="CuadroTexto 2">
            <a:extLst>
              <a:ext uri="{FF2B5EF4-FFF2-40B4-BE49-F238E27FC236}">
                <a16:creationId xmlns:a16="http://schemas.microsoft.com/office/drawing/2014/main" id="{03FB91D0-D952-2B8E-189A-DAD586207097}"/>
              </a:ext>
            </a:extLst>
          </p:cNvPr>
          <p:cNvSpPr txBox="1"/>
          <p:nvPr/>
        </p:nvSpPr>
        <p:spPr>
          <a:xfrm>
            <a:off x="1778000" y="1470432"/>
            <a:ext cx="9072880" cy="4524315"/>
          </a:xfrm>
          <a:prstGeom prst="rect">
            <a:avLst/>
          </a:prstGeom>
          <a:noFill/>
        </p:spPr>
        <p:txBody>
          <a:bodyPr wrap="square" lIns="91440" tIns="45720" rIns="91440" bIns="45720" anchor="t">
            <a:spAutoFit/>
          </a:bodyPr>
          <a:lstStyle/>
          <a:p>
            <a:r>
              <a:rPr lang="es-ES" dirty="0">
                <a:cs typeface="Segoe UI"/>
              </a:rPr>
              <a:t>PCA &lt;- </a:t>
            </a:r>
            <a:r>
              <a:rPr lang="es-ES" dirty="0" err="1">
                <a:cs typeface="Segoe UI"/>
              </a:rPr>
              <a:t>prcomp</a:t>
            </a:r>
            <a:r>
              <a:rPr lang="es-ES" dirty="0">
                <a:cs typeface="Segoe UI"/>
              </a:rPr>
              <a:t>(x = </a:t>
            </a:r>
            <a:r>
              <a:rPr lang="es-ES" dirty="0" err="1">
                <a:cs typeface="Segoe UI"/>
              </a:rPr>
              <a:t>BaseAumentada</a:t>
            </a:r>
            <a:r>
              <a:rPr lang="es-ES" dirty="0">
                <a:cs typeface="Segoe UI"/>
              </a:rPr>
              <a:t>, center = TRUE, </a:t>
            </a:r>
            <a:r>
              <a:rPr lang="es-ES" dirty="0" err="1">
                <a:cs typeface="Segoe UI"/>
              </a:rPr>
              <a:t>scale</a:t>
            </a:r>
            <a:r>
              <a:rPr lang="es-ES" dirty="0">
                <a:cs typeface="Segoe UI"/>
              </a:rPr>
              <a:t>. = TRUE)</a:t>
            </a:r>
            <a:endParaRPr lang="es-MX"/>
          </a:p>
          <a:p>
            <a:endParaRPr lang="es-ES" dirty="0">
              <a:cs typeface="Segoe UI"/>
            </a:endParaRPr>
          </a:p>
          <a:p>
            <a:r>
              <a:rPr lang="es-ES" dirty="0" err="1">
                <a:cs typeface="Segoe UI"/>
              </a:rPr>
              <a:t>summary</a:t>
            </a:r>
            <a:r>
              <a:rPr lang="es-ES" dirty="0">
                <a:cs typeface="Segoe UI"/>
              </a:rPr>
              <a:t>(PCA)</a:t>
            </a:r>
            <a:endParaRPr lang="es-ES"/>
          </a:p>
          <a:p>
            <a:endParaRPr lang="es-ES" dirty="0">
              <a:cs typeface="Segoe UI"/>
            </a:endParaRPr>
          </a:p>
          <a:p>
            <a:r>
              <a:rPr lang="es-ES" dirty="0" err="1">
                <a:cs typeface="Segoe UI"/>
              </a:rPr>
              <a:t>PCs</a:t>
            </a:r>
            <a:r>
              <a:rPr lang="es-ES" dirty="0">
                <a:cs typeface="Segoe UI"/>
              </a:rPr>
              <a:t> &lt;- </a:t>
            </a:r>
            <a:r>
              <a:rPr lang="es-ES" dirty="0" err="1">
                <a:cs typeface="Segoe UI"/>
              </a:rPr>
              <a:t>data.frame</a:t>
            </a:r>
            <a:r>
              <a:rPr lang="es-ES" dirty="0">
                <a:cs typeface="Segoe UI"/>
              </a:rPr>
              <a:t>(</a:t>
            </a:r>
            <a:endParaRPr lang="es-ES"/>
          </a:p>
          <a:p>
            <a:r>
              <a:rPr lang="es-ES" dirty="0">
                <a:cs typeface="Segoe UI"/>
              </a:rPr>
              <a:t>  PC1=PCA[["x"]][,1],</a:t>
            </a:r>
            <a:endParaRPr lang="es-ES"/>
          </a:p>
          <a:p>
            <a:r>
              <a:rPr lang="es-ES" dirty="0">
                <a:cs typeface="Segoe UI"/>
              </a:rPr>
              <a:t>  PC2=PCA[["x"]][,2],</a:t>
            </a:r>
            <a:endParaRPr lang="es-ES"/>
          </a:p>
          <a:p>
            <a:r>
              <a:rPr lang="es-ES" dirty="0">
                <a:cs typeface="Segoe UI"/>
              </a:rPr>
              <a:t>  PC3=PCA[["x"]][,3],</a:t>
            </a:r>
            <a:endParaRPr lang="es-ES"/>
          </a:p>
          <a:p>
            <a:r>
              <a:rPr lang="es-ES" dirty="0">
                <a:cs typeface="Segoe UI"/>
              </a:rPr>
              <a:t>  PC29=PCA[["x"]][,29],</a:t>
            </a:r>
            <a:endParaRPr lang="es-ES"/>
          </a:p>
          <a:p>
            <a:r>
              <a:rPr lang="es-ES" dirty="0">
                <a:cs typeface="Segoe UI"/>
              </a:rPr>
              <a:t>  PC30=PCA[["x"]][,30]</a:t>
            </a:r>
            <a:endParaRPr lang="es-ES"/>
          </a:p>
          <a:p>
            <a:r>
              <a:rPr lang="es-ES" dirty="0">
                <a:cs typeface="Segoe UI"/>
              </a:rPr>
              <a:t>)</a:t>
            </a:r>
            <a:endParaRPr lang="es-ES"/>
          </a:p>
          <a:p>
            <a:endParaRPr lang="es-ES" dirty="0">
              <a:cs typeface="Segoe UI"/>
            </a:endParaRPr>
          </a:p>
          <a:p>
            <a:r>
              <a:rPr lang="es-ES" dirty="0" err="1">
                <a:cs typeface="Segoe UI"/>
              </a:rPr>
              <a:t>plot</a:t>
            </a:r>
            <a:r>
              <a:rPr lang="es-ES" dirty="0">
                <a:cs typeface="Segoe UI"/>
              </a:rPr>
              <a:t>(x = PCs$PC1, y=PCs$PC2)</a:t>
            </a:r>
            <a:endParaRPr lang="es-ES"/>
          </a:p>
          <a:p>
            <a:r>
              <a:rPr lang="es-ES" dirty="0">
                <a:cs typeface="Segoe UI"/>
              </a:rPr>
              <a:t>scatterplot3d(x = PCs$PC1, y=PCs$PC2, z = PCs$PC3)</a:t>
            </a:r>
            <a:endParaRPr lang="es-ES"/>
          </a:p>
          <a:p>
            <a:r>
              <a:rPr lang="es-ES" dirty="0" err="1">
                <a:cs typeface="Segoe UI"/>
              </a:rPr>
              <a:t>plot</a:t>
            </a:r>
            <a:r>
              <a:rPr lang="es-ES" dirty="0">
                <a:cs typeface="Segoe UI"/>
              </a:rPr>
              <a:t>(x = PCs$PC29, y=PCs$PC30)</a:t>
            </a:r>
            <a:endParaRPr lang="es-ES"/>
          </a:p>
          <a:p>
            <a:r>
              <a:rPr lang="es-ES" dirty="0" err="1">
                <a:cs typeface="Segoe UI"/>
              </a:rPr>
              <a:t>plot</a:t>
            </a:r>
            <a:r>
              <a:rPr lang="es-ES" dirty="0">
                <a:cs typeface="Segoe UI"/>
              </a:rPr>
              <a:t>(x = PCs$PC1, y=PCs$PC30)</a:t>
            </a:r>
            <a:endParaRPr lang="es-ES"/>
          </a:p>
        </p:txBody>
      </p:sp>
    </p:spTree>
    <p:extLst>
      <p:ext uri="{BB962C8B-B14F-4D97-AF65-F5344CB8AC3E}">
        <p14:creationId xmlns:p14="http://schemas.microsoft.com/office/powerpoint/2010/main" val="1469825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7760" y="403374"/>
            <a:ext cx="8649687" cy="640080"/>
          </a:xfrm>
        </p:spPr>
        <p:txBody>
          <a:bodyPr>
            <a:normAutofit/>
          </a:bodyPr>
          <a:lstStyle/>
          <a:p>
            <a:r>
              <a:rPr lang="es-MX" b="1" dirty="0">
                <a:latin typeface="Segoe UI Light" panose="020B0502040204020203" pitchFamily="34" charset="0"/>
                <a:cs typeface="Segoe UI Light" panose="020B0502040204020203" pitchFamily="34" charset="0"/>
              </a:rPr>
              <a:t>Caso de Estudio</a:t>
            </a:r>
            <a:endParaRPr lang="en-US" b="1" dirty="0">
              <a:latin typeface="Segoe UI Light" panose="020B0502040204020203" pitchFamily="34" charset="0"/>
              <a:cs typeface="Segoe UI Light" panose="020B0502040204020203" pitchFamily="34" charset="0"/>
            </a:endParaRPr>
          </a:p>
        </p:txBody>
      </p:sp>
      <p:sp>
        <p:nvSpPr>
          <p:cNvPr id="2" name="CuadroTexto 1">
            <a:extLst>
              <a:ext uri="{FF2B5EF4-FFF2-40B4-BE49-F238E27FC236}">
                <a16:creationId xmlns:a16="http://schemas.microsoft.com/office/drawing/2014/main" id="{D16E950F-302A-5F85-28E0-299FEDB1087F}"/>
              </a:ext>
            </a:extLst>
          </p:cNvPr>
          <p:cNvSpPr txBox="1"/>
          <p:nvPr/>
        </p:nvSpPr>
        <p:spPr>
          <a:xfrm>
            <a:off x="802640" y="1889760"/>
            <a:ext cx="10698480" cy="1569660"/>
          </a:xfrm>
          <a:prstGeom prst="rect">
            <a:avLst/>
          </a:prstGeom>
          <a:noFill/>
        </p:spPr>
        <p:txBody>
          <a:bodyPr wrap="square" rtlCol="0">
            <a:spAutoFit/>
          </a:bodyPr>
          <a:lstStyle/>
          <a:p>
            <a:pPr algn="just"/>
            <a:r>
              <a:rPr lang="es-ES" sz="2400" dirty="0">
                <a:latin typeface="Century Gothic" panose="020B0502020202020204" pitchFamily="34" charset="0"/>
              </a:rPr>
              <a:t>Una institución financiera quiere determinar qué clientes son más propensos a incurrir en el crimen de lavado de dinero. Aquellos clientes con un riesgo alto serán sujetos a investigaciones </a:t>
            </a:r>
            <a:r>
              <a:rPr lang="es-ES" sz="2400">
                <a:latin typeface="Century Gothic" panose="020B0502020202020204" pitchFamily="34" charset="0"/>
              </a:rPr>
              <a:t>más profundas. </a:t>
            </a:r>
            <a:endParaRPr lang="es-ES" sz="2400" dirty="0">
              <a:latin typeface="Century Gothic" panose="020B0502020202020204" pitchFamily="34" charset="0"/>
            </a:endParaRPr>
          </a:p>
        </p:txBody>
      </p:sp>
    </p:spTree>
    <p:extLst>
      <p:ext uri="{BB962C8B-B14F-4D97-AF65-F5344CB8AC3E}">
        <p14:creationId xmlns:p14="http://schemas.microsoft.com/office/powerpoint/2010/main" val="34883353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00C51542697C074CA0797B45C970A12A" ma:contentTypeVersion="5" ma:contentTypeDescription="Crear nuevo documento." ma:contentTypeScope="" ma:versionID="11557136238888fd2d4bd0a9e0c7c2a0">
  <xsd:schema xmlns:xsd="http://www.w3.org/2001/XMLSchema" xmlns:xs="http://www.w3.org/2001/XMLSchema" xmlns:p="http://schemas.microsoft.com/office/2006/metadata/properties" xmlns:ns2="b7944219-fbdf-43db-ad22-a0c408296512" targetNamespace="http://schemas.microsoft.com/office/2006/metadata/properties" ma:root="true" ma:fieldsID="9b3e9e6bb38a2dfc809cbacfa9db6f79" ns2:_="">
    <xsd:import namespace="b7944219-fbdf-43db-ad22-a0c40829651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944219-fbdf-43db-ad22-a0c4082965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48D694-065A-4B86-8EA1-80698A1B445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B88F551-A8E9-4650-9DA8-7B71CBBD14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7944219-fbdf-43db-ad22-a0c40829651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5BE5097-E8DF-4701-B54D-D368265F11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{E01ECE82-C93C-41E9-87EB-E721A55CB1B2}tf10001108_win32</Template>
  <TotalTime>2123</TotalTime>
  <Words>574</Words>
  <Application>Microsoft Office PowerPoint</Application>
  <PresentationFormat>Widescreen</PresentationFormat>
  <Paragraphs>68</Paragraphs>
  <Slides>10</Slides>
  <Notes>2</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WelcomeDoc</vt:lpstr>
      <vt:lpstr>Principal Component Analysis</vt:lpstr>
      <vt:lpstr>Principal Component Analysis</vt:lpstr>
      <vt:lpstr>Calculation of Principal Components</vt:lpstr>
      <vt:lpstr>Calculation of Principal Components</vt:lpstr>
      <vt:lpstr>Calculation of Principal Components</vt:lpstr>
      <vt:lpstr>Calculation of Principal Components</vt:lpstr>
      <vt:lpstr>PCA with Correlation Matrix</vt:lpstr>
      <vt:lpstr>PCA with Correlation Matrix</vt:lpstr>
      <vt:lpstr>Caso de Estudio</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Crimes</dc:title>
  <dc:creator>Jose</dc:creator>
  <cp:keywords/>
  <cp:lastModifiedBy>JESUS ROCHA SALAZAR</cp:lastModifiedBy>
  <cp:revision>132</cp:revision>
  <dcterms:created xsi:type="dcterms:W3CDTF">2021-12-06T20:14:14Z</dcterms:created>
  <dcterms:modified xsi:type="dcterms:W3CDTF">2023-02-01T01:33:47Z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6ee3f6f-dfa9-4d1e-aa5d-d0dea03c4102_Enabled">
    <vt:lpwstr>true</vt:lpwstr>
  </property>
  <property fmtid="{D5CDD505-2E9C-101B-9397-08002B2CF9AE}" pid="3" name="MSIP_Label_d6ee3f6f-dfa9-4d1e-aa5d-d0dea03c4102_SetDate">
    <vt:lpwstr>2021-12-07T01:46:53Z</vt:lpwstr>
  </property>
  <property fmtid="{D5CDD505-2E9C-101B-9397-08002B2CF9AE}" pid="4" name="MSIP_Label_d6ee3f6f-dfa9-4d1e-aa5d-d0dea03c4102_Method">
    <vt:lpwstr>Privileged</vt:lpwstr>
  </property>
  <property fmtid="{D5CDD505-2E9C-101B-9397-08002B2CF9AE}" pid="5" name="MSIP_Label_d6ee3f6f-dfa9-4d1e-aa5d-d0dea03c4102_Name">
    <vt:lpwstr>Public</vt:lpwstr>
  </property>
  <property fmtid="{D5CDD505-2E9C-101B-9397-08002B2CF9AE}" pid="6" name="MSIP_Label_d6ee3f6f-dfa9-4d1e-aa5d-d0dea03c4102_SiteId">
    <vt:lpwstr>3bea478c-1684-4a8c-8e85-045ec54ba430</vt:lpwstr>
  </property>
  <property fmtid="{D5CDD505-2E9C-101B-9397-08002B2CF9AE}" pid="7" name="MSIP_Label_d6ee3f6f-dfa9-4d1e-aa5d-d0dea03c4102_ActionId">
    <vt:lpwstr>405d5122-501c-46b1-ae26-5f70417ee69c</vt:lpwstr>
  </property>
  <property fmtid="{D5CDD505-2E9C-101B-9397-08002B2CF9AE}" pid="8" name="MSIP_Label_d6ee3f6f-dfa9-4d1e-aa5d-d0dea03c4102_ContentBits">
    <vt:lpwstr>2</vt:lpwstr>
  </property>
  <property fmtid="{D5CDD505-2E9C-101B-9397-08002B2CF9AE}" pid="9" name="ContentTypeId">
    <vt:lpwstr>0x01010000C51542697C074CA0797B45C970A12A</vt:lpwstr>
  </property>
</Properties>
</file>