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0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C68A1-204F-E181-E69A-51C3ADFD422E}" v="148" dt="2023-03-10T05:05:03.538"/>
    <p1510:client id="{C34B37CD-9BAC-B92C-F5C2-2C1E1E475F6E}" v="291" dt="2023-01-27T00:15:13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AVARRETE VILLEGAS" userId="S::martin.navarretevl@uanl.edu.mx::749d1904-7186-4788-96ea-1a5408e571fb" providerId="AD" clId="Web-{C34B37CD-9BAC-B92C-F5C2-2C1E1E475F6E}"/>
    <pc:docChg chg="addSld modSld">
      <pc:chgData name="MARTIN NAVARRETE VILLEGAS" userId="S::martin.navarretevl@uanl.edu.mx::749d1904-7186-4788-96ea-1a5408e571fb" providerId="AD" clId="Web-{C34B37CD-9BAC-B92C-F5C2-2C1E1E475F6E}" dt="2023-01-27T00:15:56.941" v="294"/>
      <pc:docMkLst>
        <pc:docMk/>
      </pc:docMkLst>
      <pc:sldChg chg="addSp modSp mod setBg">
        <pc:chgData name="MARTIN NAVARRETE VILLEGAS" userId="S::martin.navarretevl@uanl.edu.mx::749d1904-7186-4788-96ea-1a5408e571fb" providerId="AD" clId="Web-{C34B37CD-9BAC-B92C-F5C2-2C1E1E475F6E}" dt="2023-01-27T00:15:31.096" v="286"/>
        <pc:sldMkLst>
          <pc:docMk/>
          <pc:sldMk cId="109857222" sldId="256"/>
        </pc:sldMkLst>
        <pc:spChg chg="mod or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8" creationId="{15E3C750-986E-4769-B1AE-49289FBEE757}"/>
          </ac:spMkLst>
        </pc:spChg>
      </pc:sldChg>
      <pc:sldChg chg="addSp delSp modSp new mod setBg">
        <pc:chgData name="MARTIN NAVARRETE VILLEGAS" userId="S::martin.navarretevl@uanl.edu.mx::749d1904-7186-4788-96ea-1a5408e571fb" providerId="AD" clId="Web-{C34B37CD-9BAC-B92C-F5C2-2C1E1E475F6E}" dt="2023-01-27T00:15:43.784" v="289"/>
        <pc:sldMkLst>
          <pc:docMk/>
          <pc:sldMk cId="121121620" sldId="257"/>
        </pc:sldMkLst>
        <pc:spChg chg="mo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2" creationId="{2EA7F192-DECE-90F6-2174-F331CDB1BA6F}"/>
          </ac:spMkLst>
        </pc:spChg>
        <pc:spChg chg="add del mo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3" creationId="{E95D10FA-44FD-2253-941A-6A188FD09C76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43.753" v="288"/>
          <ac:spMkLst>
            <pc:docMk/>
            <pc:sldMk cId="121121620" sldId="257"/>
            <ac:spMk id="9" creationId="{B819A166-7571-4003-A6B8-B62034C3ED30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11" creationId="{5E107275-3853-46FD-A241-DE4355A42675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12" creationId="{2E442304-DDBD-4F7B-8017-36BCC863FB40}"/>
          </ac:spMkLst>
        </pc:spChg>
        <pc:graphicFrameChg chg="add del">
          <ac:chgData name="MARTIN NAVARRETE VILLEGAS" userId="S::martin.navarretevl@uanl.edu.mx::749d1904-7186-4788-96ea-1a5408e571fb" providerId="AD" clId="Web-{C34B37CD-9BAC-B92C-F5C2-2C1E1E475F6E}" dt="2023-01-27T00:15:43.753" v="288"/>
          <ac:graphicFrameMkLst>
            <pc:docMk/>
            <pc:sldMk cId="121121620" sldId="257"/>
            <ac:graphicFrameMk id="5" creationId="{EDFC1D87-FC33-DD41-6D80-8D0128AF2B2D}"/>
          </ac:graphicFrameMkLst>
        </pc:graphicFrameChg>
        <pc:graphicFrameChg chg="add">
          <ac:chgData name="MARTIN NAVARRETE VILLEGAS" userId="S::martin.navarretevl@uanl.edu.mx::749d1904-7186-4788-96ea-1a5408e571fb" providerId="AD" clId="Web-{C34B37CD-9BAC-B92C-F5C2-2C1E1E475F6E}" dt="2023-01-27T00:15:43.784" v="289"/>
          <ac:graphicFrameMkLst>
            <pc:docMk/>
            <pc:sldMk cId="121121620" sldId="257"/>
            <ac:graphicFrameMk id="13" creationId="{B6BC5488-0F4C-45CA-9B77-9B005EBE5039}"/>
          </ac:graphicFrameMkLst>
        </pc:graphicFrameChg>
      </pc:sldChg>
      <pc:sldChg chg="addSp delSp modSp new mod setBg">
        <pc:chgData name="MARTIN NAVARRETE VILLEGAS" userId="S::martin.navarretevl@uanl.edu.mx::749d1904-7186-4788-96ea-1a5408e571fb" providerId="AD" clId="Web-{C34B37CD-9BAC-B92C-F5C2-2C1E1E475F6E}" dt="2023-01-27T00:15:56.941" v="294"/>
        <pc:sldMkLst>
          <pc:docMk/>
          <pc:sldMk cId="2556861444" sldId="258"/>
        </pc:sldMkLst>
        <pc:spChg chg="mo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2" creationId="{CCF2D3C8-4BEB-1918-01FB-4FD1DD185808}"/>
          </ac:spMkLst>
        </pc:spChg>
        <pc:spChg chg="add del mo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3" creationId="{36210EFE-596A-7183-6011-215C5F9F52B1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4.488" v="291"/>
          <ac:spMkLst>
            <pc:docMk/>
            <pc:sldMk cId="2556861444" sldId="258"/>
            <ac:spMk id="9" creationId="{2E442304-DDBD-4F7B-8017-36BCC863FB40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4.488" v="291"/>
          <ac:spMkLst>
            <pc:docMk/>
            <pc:sldMk cId="2556861444" sldId="258"/>
            <ac:spMk id="11" creationId="{5E107275-3853-46FD-A241-DE4355A42675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6.910" v="293"/>
          <ac:spMkLst>
            <pc:docMk/>
            <pc:sldMk cId="2556861444" sldId="258"/>
            <ac:spMk id="13" creationId="{2E442304-DDBD-4F7B-8017-36BCC863FB40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6.910" v="293"/>
          <ac:spMkLst>
            <pc:docMk/>
            <pc:sldMk cId="2556861444" sldId="258"/>
            <ac:spMk id="14" creationId="{5E107275-3853-46FD-A241-DE4355A42675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17" creationId="{2E442304-DDBD-4F7B-8017-36BCC863FB40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18" creationId="{5E107275-3853-46FD-A241-DE4355A42675}"/>
          </ac:spMkLst>
        </pc:spChg>
        <pc:graphicFrameChg chg="add del">
          <ac:chgData name="MARTIN NAVARRETE VILLEGAS" userId="S::martin.navarretevl@uanl.edu.mx::749d1904-7186-4788-96ea-1a5408e571fb" providerId="AD" clId="Web-{C34B37CD-9BAC-B92C-F5C2-2C1E1E475F6E}" dt="2023-01-27T00:15:54.488" v="291"/>
          <ac:graphicFrameMkLst>
            <pc:docMk/>
            <pc:sldMk cId="2556861444" sldId="258"/>
            <ac:graphicFrameMk id="5" creationId="{EEC11CCC-980D-0C1C-5A12-CD80EF0B2E20}"/>
          </ac:graphicFrameMkLst>
        </pc:graphicFrameChg>
        <pc:graphicFrameChg chg="add del">
          <ac:chgData name="MARTIN NAVARRETE VILLEGAS" userId="S::martin.navarretevl@uanl.edu.mx::749d1904-7186-4788-96ea-1a5408e571fb" providerId="AD" clId="Web-{C34B37CD-9BAC-B92C-F5C2-2C1E1E475F6E}" dt="2023-01-27T00:15:56.910" v="293"/>
          <ac:graphicFrameMkLst>
            <pc:docMk/>
            <pc:sldMk cId="2556861444" sldId="258"/>
            <ac:graphicFrameMk id="15" creationId="{D68501C0-F00F-30E4-0A77-226E2BBA2168}"/>
          </ac:graphicFrameMkLst>
        </pc:graphicFrameChg>
        <pc:graphicFrameChg chg="add">
          <ac:chgData name="MARTIN NAVARRETE VILLEGAS" userId="S::martin.navarretevl@uanl.edu.mx::749d1904-7186-4788-96ea-1a5408e571fb" providerId="AD" clId="Web-{C34B37CD-9BAC-B92C-F5C2-2C1E1E475F6E}" dt="2023-01-27T00:15:56.941" v="294"/>
          <ac:graphicFrameMkLst>
            <pc:docMk/>
            <pc:sldMk cId="2556861444" sldId="258"/>
            <ac:graphicFrameMk id="19" creationId="{EEC11CCC-980D-0C1C-5A12-CD80EF0B2E20}"/>
          </ac:graphicFrameMkLst>
        </pc:graphicFrameChg>
      </pc:sldChg>
    </pc:docChg>
  </pc:docChgLst>
  <pc:docChgLst>
    <pc:chgData name="MARTIN NAVARRETE VILLEGAS" userId="S::martin.navarretevl@uanl.edu.mx::749d1904-7186-4788-96ea-1a5408e571fb" providerId="AD" clId="Web-{925C68A1-204F-E181-E69A-51C3ADFD422E}"/>
    <pc:docChg chg="addSld delSld modSld sldOrd">
      <pc:chgData name="MARTIN NAVARRETE VILLEGAS" userId="S::martin.navarretevl@uanl.edu.mx::749d1904-7186-4788-96ea-1a5408e571fb" providerId="AD" clId="Web-{925C68A1-204F-E181-E69A-51C3ADFD422E}" dt="2023-03-10T05:05:03.538" v="392" actId="20577"/>
      <pc:docMkLst>
        <pc:docMk/>
      </pc:docMkLst>
      <pc:sldChg chg="del ord">
        <pc:chgData name="MARTIN NAVARRETE VILLEGAS" userId="S::martin.navarretevl@uanl.edu.mx::749d1904-7186-4788-96ea-1a5408e571fb" providerId="AD" clId="Web-{925C68A1-204F-E181-E69A-51C3ADFD422E}" dt="2023-03-10T05:04:01.176" v="381"/>
        <pc:sldMkLst>
          <pc:docMk/>
          <pc:sldMk cId="121121620" sldId="257"/>
        </pc:sldMkLst>
      </pc:sldChg>
      <pc:sldChg chg="addSp delSp modSp new">
        <pc:chgData name="MARTIN NAVARRETE VILLEGAS" userId="S::martin.navarretevl@uanl.edu.mx::749d1904-7186-4788-96ea-1a5408e571fb" providerId="AD" clId="Web-{925C68A1-204F-E181-E69A-51C3ADFD422E}" dt="2023-03-10T01:50:42.242" v="18" actId="1076"/>
        <pc:sldMkLst>
          <pc:docMk/>
          <pc:sldMk cId="147010353" sldId="259"/>
        </pc:sldMkLst>
        <pc:spChg chg="mod">
          <ac:chgData name="MARTIN NAVARRETE VILLEGAS" userId="S::martin.navarretevl@uanl.edu.mx::749d1904-7186-4788-96ea-1a5408e571fb" providerId="AD" clId="Web-{925C68A1-204F-E181-E69A-51C3ADFD422E}" dt="2023-03-10T01:26:18.569" v="15" actId="20577"/>
          <ac:spMkLst>
            <pc:docMk/>
            <pc:sldMk cId="147010353" sldId="259"/>
            <ac:spMk id="2" creationId="{BD7419C7-E5CA-3551-F3C4-4C0D0BBB0787}"/>
          </ac:spMkLst>
        </pc:spChg>
        <pc:spChg chg="del">
          <ac:chgData name="MARTIN NAVARRETE VILLEGAS" userId="S::martin.navarretevl@uanl.edu.mx::749d1904-7186-4788-96ea-1a5408e571fb" providerId="AD" clId="Web-{925C68A1-204F-E181-E69A-51C3ADFD422E}" dt="2023-03-10T01:50:31.132" v="16"/>
          <ac:spMkLst>
            <pc:docMk/>
            <pc:sldMk cId="147010353" sldId="259"/>
            <ac:spMk id="3" creationId="{79F54396-DCD2-93F5-B71B-0D005B6D0CC0}"/>
          </ac:spMkLst>
        </pc:spChg>
        <pc:picChg chg="add mod ord">
          <ac:chgData name="MARTIN NAVARRETE VILLEGAS" userId="S::martin.navarretevl@uanl.edu.mx::749d1904-7186-4788-96ea-1a5408e571fb" providerId="AD" clId="Web-{925C68A1-204F-E181-E69A-51C3ADFD422E}" dt="2023-03-10T01:50:42.242" v="18" actId="1076"/>
          <ac:picMkLst>
            <pc:docMk/>
            <pc:sldMk cId="147010353" sldId="259"/>
            <ac:picMk id="4" creationId="{0B130CD6-6F34-3035-FEB7-593777DB1665}"/>
          </ac:picMkLst>
        </pc:picChg>
      </pc:sldChg>
      <pc:sldChg chg="modSp new ord">
        <pc:chgData name="MARTIN NAVARRETE VILLEGAS" userId="S::martin.navarretevl@uanl.edu.mx::749d1904-7186-4788-96ea-1a5408e571fb" providerId="AD" clId="Web-{925C68A1-204F-E181-E69A-51C3ADFD422E}" dt="2023-03-10T05:05:03.538" v="392" actId="20577"/>
        <pc:sldMkLst>
          <pc:docMk/>
          <pc:sldMk cId="229901499" sldId="260"/>
        </pc:sldMkLst>
        <pc:spChg chg="mod">
          <ac:chgData name="MARTIN NAVARRETE VILLEGAS" userId="S::martin.navarretevl@uanl.edu.mx::749d1904-7186-4788-96ea-1a5408e571fb" providerId="AD" clId="Web-{925C68A1-204F-E181-E69A-51C3ADFD422E}" dt="2023-03-10T02:22:46.337" v="280" actId="20577"/>
          <ac:spMkLst>
            <pc:docMk/>
            <pc:sldMk cId="229901499" sldId="260"/>
            <ac:spMk id="2" creationId="{883E8D26-F137-18D0-FF3A-A76939C945C8}"/>
          </ac:spMkLst>
        </pc:spChg>
        <pc:spChg chg="mod">
          <ac:chgData name="MARTIN NAVARRETE VILLEGAS" userId="S::martin.navarretevl@uanl.edu.mx::749d1904-7186-4788-96ea-1a5408e571fb" providerId="AD" clId="Web-{925C68A1-204F-E181-E69A-51C3ADFD422E}" dt="2023-03-10T05:05:03.538" v="392" actId="20577"/>
          <ac:spMkLst>
            <pc:docMk/>
            <pc:sldMk cId="229901499" sldId="260"/>
            <ac:spMk id="3" creationId="{81D91818-E5F0-C9CA-DC3A-9C8C2ECC4893}"/>
          </ac:spMkLst>
        </pc:spChg>
      </pc:sldChg>
      <pc:sldChg chg="modSp add ord replId">
        <pc:chgData name="MARTIN NAVARRETE VILLEGAS" userId="S::martin.navarretevl@uanl.edu.mx::749d1904-7186-4788-96ea-1a5408e571fb" providerId="AD" clId="Web-{925C68A1-204F-E181-E69A-51C3ADFD422E}" dt="2023-03-10T02:20:34.157" v="268" actId="20577"/>
        <pc:sldMkLst>
          <pc:docMk/>
          <pc:sldMk cId="1532306824" sldId="261"/>
        </pc:sldMkLst>
        <pc:graphicFrameChg chg="modGraphic">
          <ac:chgData name="MARTIN NAVARRETE VILLEGAS" userId="S::martin.navarretevl@uanl.edu.mx::749d1904-7186-4788-96ea-1a5408e571fb" providerId="AD" clId="Web-{925C68A1-204F-E181-E69A-51C3ADFD422E}" dt="2023-03-10T02:20:34.157" v="268" actId="20577"/>
          <ac:graphicFrameMkLst>
            <pc:docMk/>
            <pc:sldMk cId="1532306824" sldId="261"/>
            <ac:graphicFrameMk id="13" creationId="{B6BC5488-0F4C-45CA-9B77-9B005EBE5039}"/>
          </ac:graphicFrameMkLst>
        </pc:graphicFrameChg>
      </pc:sldChg>
      <pc:sldChg chg="modSp new">
        <pc:chgData name="MARTIN NAVARRETE VILLEGAS" userId="S::martin.navarretevl@uanl.edu.mx::749d1904-7186-4788-96ea-1a5408e571fb" providerId="AD" clId="Web-{925C68A1-204F-E181-E69A-51C3ADFD422E}" dt="2023-03-10T02:30:37.524" v="337" actId="20577"/>
        <pc:sldMkLst>
          <pc:docMk/>
          <pc:sldMk cId="3213750808" sldId="262"/>
        </pc:sldMkLst>
        <pc:spChg chg="mod">
          <ac:chgData name="MARTIN NAVARRETE VILLEGAS" userId="S::martin.navarretevl@uanl.edu.mx::749d1904-7186-4788-96ea-1a5408e571fb" providerId="AD" clId="Web-{925C68A1-204F-E181-E69A-51C3ADFD422E}" dt="2023-03-10T02:30:37.524" v="337" actId="20577"/>
          <ac:spMkLst>
            <pc:docMk/>
            <pc:sldMk cId="3213750808" sldId="262"/>
            <ac:spMk id="2" creationId="{9237DB52-1B77-F82F-86BA-CAE191F2CB19}"/>
          </ac:spMkLst>
        </pc:spChg>
        <pc:spChg chg="mod">
          <ac:chgData name="MARTIN NAVARRETE VILLEGAS" userId="S::martin.navarretevl@uanl.edu.mx::749d1904-7186-4788-96ea-1a5408e571fb" providerId="AD" clId="Web-{925C68A1-204F-E181-E69A-51C3ADFD422E}" dt="2023-03-10T02:27:39.403" v="324" actId="20577"/>
          <ac:spMkLst>
            <pc:docMk/>
            <pc:sldMk cId="3213750808" sldId="262"/>
            <ac:spMk id="3" creationId="{EB5C6468-475F-4D02-1FFA-605760233D2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BBACC-CA7E-41DF-AF5E-BC56527FA09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878875C-88E1-43E4-8D73-B54FE21EC56D}">
      <dgm:prSet/>
      <dgm:spPr/>
      <dgm:t>
        <a:bodyPr/>
        <a:lstStyle/>
        <a:p>
          <a:r>
            <a:rPr lang="en-US"/>
            <a:t>Desde 2008, los huéspedes y anfitriones han utilizado Airbnb para ampliar las posibilidades de viaje y presentar una forma más única y personalizada de experimentar el mundo. Este conjunto de datos describe la actividad de listado y las métricas en NYC, NY para 2019.</a:t>
          </a:r>
        </a:p>
      </dgm:t>
    </dgm:pt>
    <dgm:pt modelId="{935F14CB-AA1F-4ED2-B870-AF9125C9BC60}" type="parTrans" cxnId="{FE81363C-328F-43BF-AFE7-F0633C2500CC}">
      <dgm:prSet/>
      <dgm:spPr/>
      <dgm:t>
        <a:bodyPr/>
        <a:lstStyle/>
        <a:p>
          <a:endParaRPr lang="en-US"/>
        </a:p>
      </dgm:t>
    </dgm:pt>
    <dgm:pt modelId="{65B36C4C-85B6-4A92-896A-FB17A1012E2E}" type="sibTrans" cxnId="{FE81363C-328F-43BF-AFE7-F0633C2500CC}">
      <dgm:prSet/>
      <dgm:spPr/>
      <dgm:t>
        <a:bodyPr/>
        <a:lstStyle/>
        <a:p>
          <a:endParaRPr lang="en-US"/>
        </a:p>
      </dgm:t>
    </dgm:pt>
    <dgm:pt modelId="{294E8778-3AEE-432D-9E98-3B98C3FE4E37}">
      <dgm:prSet/>
      <dgm:spPr/>
      <dgm:t>
        <a:bodyPr/>
        <a:lstStyle/>
        <a:p>
          <a:r>
            <a:rPr lang="en-US"/>
            <a:t>Este conjunto de datos público es parte de Airbnb, y la fuente original se puede encontrar en este sitio: http://insideairbnb.com/</a:t>
          </a:r>
        </a:p>
      </dgm:t>
    </dgm:pt>
    <dgm:pt modelId="{12D13658-A217-4D65-A9A5-9379227EBC1C}" type="parTrans" cxnId="{C565A34C-CE4B-4ABA-ABAA-072BB76A5781}">
      <dgm:prSet/>
      <dgm:spPr/>
      <dgm:t>
        <a:bodyPr/>
        <a:lstStyle/>
        <a:p>
          <a:endParaRPr lang="en-US"/>
        </a:p>
      </dgm:t>
    </dgm:pt>
    <dgm:pt modelId="{85614A52-E022-46AF-BD28-AB0C3F5545E3}" type="sibTrans" cxnId="{C565A34C-CE4B-4ABA-ABAA-072BB76A5781}">
      <dgm:prSet/>
      <dgm:spPr/>
      <dgm:t>
        <a:bodyPr/>
        <a:lstStyle/>
        <a:p>
          <a:endParaRPr lang="en-US"/>
        </a:p>
      </dgm:t>
    </dgm:pt>
    <dgm:pt modelId="{FB66E6D5-9875-4D7E-B2AA-D7B1FD17BC80}" type="pres">
      <dgm:prSet presAssocID="{9D3BBACC-CA7E-41DF-AF5E-BC56527FA092}" presName="vert0" presStyleCnt="0">
        <dgm:presLayoutVars>
          <dgm:dir/>
          <dgm:animOne val="branch"/>
          <dgm:animLvl val="lvl"/>
        </dgm:presLayoutVars>
      </dgm:prSet>
      <dgm:spPr/>
    </dgm:pt>
    <dgm:pt modelId="{AA36AD17-AE93-4003-A1F9-B7AACDA1D65F}" type="pres">
      <dgm:prSet presAssocID="{6878875C-88E1-43E4-8D73-B54FE21EC56D}" presName="thickLine" presStyleLbl="alignNode1" presStyleIdx="0" presStyleCnt="2"/>
      <dgm:spPr/>
    </dgm:pt>
    <dgm:pt modelId="{103500CA-F714-4524-B69D-5A88F2E68E2B}" type="pres">
      <dgm:prSet presAssocID="{6878875C-88E1-43E4-8D73-B54FE21EC56D}" presName="horz1" presStyleCnt="0"/>
      <dgm:spPr/>
    </dgm:pt>
    <dgm:pt modelId="{18B2C67F-0AAF-403D-ACEB-7E52133D3A2B}" type="pres">
      <dgm:prSet presAssocID="{6878875C-88E1-43E4-8D73-B54FE21EC56D}" presName="tx1" presStyleLbl="revTx" presStyleIdx="0" presStyleCnt="2"/>
      <dgm:spPr/>
    </dgm:pt>
    <dgm:pt modelId="{11E6EAE2-65FE-4928-82EF-BC97864EBEC4}" type="pres">
      <dgm:prSet presAssocID="{6878875C-88E1-43E4-8D73-B54FE21EC56D}" presName="vert1" presStyleCnt="0"/>
      <dgm:spPr/>
    </dgm:pt>
    <dgm:pt modelId="{99FC3F50-B9EA-4417-BF8A-0CEE8F2E128A}" type="pres">
      <dgm:prSet presAssocID="{294E8778-3AEE-432D-9E98-3B98C3FE4E37}" presName="thickLine" presStyleLbl="alignNode1" presStyleIdx="1" presStyleCnt="2"/>
      <dgm:spPr/>
    </dgm:pt>
    <dgm:pt modelId="{E89C8F2D-EDBF-412D-95B1-C2E5CB97B991}" type="pres">
      <dgm:prSet presAssocID="{294E8778-3AEE-432D-9E98-3B98C3FE4E37}" presName="horz1" presStyleCnt="0"/>
      <dgm:spPr/>
    </dgm:pt>
    <dgm:pt modelId="{54E246C3-4BD7-4CB3-A41D-C1976DF8F6E3}" type="pres">
      <dgm:prSet presAssocID="{294E8778-3AEE-432D-9E98-3B98C3FE4E37}" presName="tx1" presStyleLbl="revTx" presStyleIdx="1" presStyleCnt="2"/>
      <dgm:spPr/>
    </dgm:pt>
    <dgm:pt modelId="{83D13D80-8375-4317-97FA-9E247B0D297D}" type="pres">
      <dgm:prSet presAssocID="{294E8778-3AEE-432D-9E98-3B98C3FE4E37}" presName="vert1" presStyleCnt="0"/>
      <dgm:spPr/>
    </dgm:pt>
  </dgm:ptLst>
  <dgm:cxnLst>
    <dgm:cxn modelId="{FE81363C-328F-43BF-AFE7-F0633C2500CC}" srcId="{9D3BBACC-CA7E-41DF-AF5E-BC56527FA092}" destId="{6878875C-88E1-43E4-8D73-B54FE21EC56D}" srcOrd="0" destOrd="0" parTransId="{935F14CB-AA1F-4ED2-B870-AF9125C9BC60}" sibTransId="{65B36C4C-85B6-4A92-896A-FB17A1012E2E}"/>
    <dgm:cxn modelId="{C565A34C-CE4B-4ABA-ABAA-072BB76A5781}" srcId="{9D3BBACC-CA7E-41DF-AF5E-BC56527FA092}" destId="{294E8778-3AEE-432D-9E98-3B98C3FE4E37}" srcOrd="1" destOrd="0" parTransId="{12D13658-A217-4D65-A9A5-9379227EBC1C}" sibTransId="{85614A52-E022-46AF-BD28-AB0C3F5545E3}"/>
    <dgm:cxn modelId="{EE15999F-D3EB-4587-B4B8-24C674CCEE4D}" type="presOf" srcId="{294E8778-3AEE-432D-9E98-3B98C3FE4E37}" destId="{54E246C3-4BD7-4CB3-A41D-C1976DF8F6E3}" srcOrd="0" destOrd="0" presId="urn:microsoft.com/office/officeart/2008/layout/LinedList"/>
    <dgm:cxn modelId="{2B7074CF-51AF-48C6-803F-5D8E7AD8606F}" type="presOf" srcId="{6878875C-88E1-43E4-8D73-B54FE21EC56D}" destId="{18B2C67F-0AAF-403D-ACEB-7E52133D3A2B}" srcOrd="0" destOrd="0" presId="urn:microsoft.com/office/officeart/2008/layout/LinedList"/>
    <dgm:cxn modelId="{D54EE0E4-DCCB-4962-8480-AF061392F454}" type="presOf" srcId="{9D3BBACC-CA7E-41DF-AF5E-BC56527FA092}" destId="{FB66E6D5-9875-4D7E-B2AA-D7B1FD17BC80}" srcOrd="0" destOrd="0" presId="urn:microsoft.com/office/officeart/2008/layout/LinedList"/>
    <dgm:cxn modelId="{BC957459-770F-433D-8C5E-AF5E4B177FAA}" type="presParOf" srcId="{FB66E6D5-9875-4D7E-B2AA-D7B1FD17BC80}" destId="{AA36AD17-AE93-4003-A1F9-B7AACDA1D65F}" srcOrd="0" destOrd="0" presId="urn:microsoft.com/office/officeart/2008/layout/LinedList"/>
    <dgm:cxn modelId="{B621DF09-47FC-4B4B-B936-14FA0E53271C}" type="presParOf" srcId="{FB66E6D5-9875-4D7E-B2AA-D7B1FD17BC80}" destId="{103500CA-F714-4524-B69D-5A88F2E68E2B}" srcOrd="1" destOrd="0" presId="urn:microsoft.com/office/officeart/2008/layout/LinedList"/>
    <dgm:cxn modelId="{781A758B-02DA-487E-B7D1-6A901B6F907D}" type="presParOf" srcId="{103500CA-F714-4524-B69D-5A88F2E68E2B}" destId="{18B2C67F-0AAF-403D-ACEB-7E52133D3A2B}" srcOrd="0" destOrd="0" presId="urn:microsoft.com/office/officeart/2008/layout/LinedList"/>
    <dgm:cxn modelId="{9453DD5C-3415-463E-AC16-0C142E02C887}" type="presParOf" srcId="{103500CA-F714-4524-B69D-5A88F2E68E2B}" destId="{11E6EAE2-65FE-4928-82EF-BC97864EBEC4}" srcOrd="1" destOrd="0" presId="urn:microsoft.com/office/officeart/2008/layout/LinedList"/>
    <dgm:cxn modelId="{99A8B262-7487-4EDA-A11D-69D8F55E5B02}" type="presParOf" srcId="{FB66E6D5-9875-4D7E-B2AA-D7B1FD17BC80}" destId="{99FC3F50-B9EA-4417-BF8A-0CEE8F2E128A}" srcOrd="2" destOrd="0" presId="urn:microsoft.com/office/officeart/2008/layout/LinedList"/>
    <dgm:cxn modelId="{2F3328FF-9674-46A4-9862-34E6C243E61A}" type="presParOf" srcId="{FB66E6D5-9875-4D7E-B2AA-D7B1FD17BC80}" destId="{E89C8F2D-EDBF-412D-95B1-C2E5CB97B991}" srcOrd="3" destOrd="0" presId="urn:microsoft.com/office/officeart/2008/layout/LinedList"/>
    <dgm:cxn modelId="{0CE4D861-57FB-4879-A3AB-A4625D6C022D}" type="presParOf" srcId="{E89C8F2D-EDBF-412D-95B1-C2E5CB97B991}" destId="{54E246C3-4BD7-4CB3-A41D-C1976DF8F6E3}" srcOrd="0" destOrd="0" presId="urn:microsoft.com/office/officeart/2008/layout/LinedList"/>
    <dgm:cxn modelId="{9B784E18-1866-4906-B113-F03E0560B902}" type="presParOf" srcId="{E89C8F2D-EDBF-412D-95B1-C2E5CB97B991}" destId="{83D13D80-8375-4317-97FA-9E247B0D29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DEBEB-A267-4432-96F3-61562118FD9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A46655-FEF1-4687-B15B-4871C09A6691}">
      <dgm:prSet/>
      <dgm:spPr/>
      <dgm:t>
        <a:bodyPr/>
        <a:lstStyle/>
        <a:p>
          <a:pPr rtl="0"/>
          <a:r>
            <a:rPr lang="en-US" dirty="0"/>
            <a:t>¿</a:t>
          </a:r>
          <a:r>
            <a:rPr lang="en-US" dirty="0" err="1">
              <a:latin typeface="Calibri Light" panose="020F0302020204030204"/>
            </a:rPr>
            <a:t>Objetivo</a:t>
          </a:r>
          <a:r>
            <a:rPr lang="en-US" dirty="0">
              <a:latin typeface="Calibri Light" panose="020F0302020204030204"/>
            </a:rPr>
            <a:t> principal</a:t>
          </a:r>
          <a:r>
            <a:rPr lang="en-US" dirty="0"/>
            <a:t>?</a:t>
          </a:r>
        </a:p>
      </dgm:t>
    </dgm:pt>
    <dgm:pt modelId="{B677C411-7061-42E4-81AC-327730307DEA}" type="parTrans" cxnId="{311C74E8-1187-4D40-B52F-BADE1753E516}">
      <dgm:prSet/>
      <dgm:spPr/>
      <dgm:t>
        <a:bodyPr/>
        <a:lstStyle/>
        <a:p>
          <a:endParaRPr lang="en-US"/>
        </a:p>
      </dgm:t>
    </dgm:pt>
    <dgm:pt modelId="{BCB46AA3-9FD2-4412-9C1B-1D4CBF177BBA}" type="sibTrans" cxnId="{311C74E8-1187-4D40-B52F-BADE1753E516}">
      <dgm:prSet/>
      <dgm:spPr/>
      <dgm:t>
        <a:bodyPr/>
        <a:lstStyle/>
        <a:p>
          <a:endParaRPr lang="en-US"/>
        </a:p>
      </dgm:t>
    </dgm:pt>
    <dgm:pt modelId="{B204EA69-2E66-4FA3-B7CB-83512ABC727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Realizar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una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comparacion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exactitud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modelos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regresion</a:t>
          </a:r>
          <a:r>
            <a:rPr lang="en-US" dirty="0">
              <a:latin typeface="Calibri Light" panose="020F0302020204030204"/>
            </a:rPr>
            <a:t> para </a:t>
          </a:r>
          <a:r>
            <a:rPr lang="en-US" dirty="0" err="1">
              <a:latin typeface="Calibri Light" panose="020F0302020204030204"/>
            </a:rPr>
            <a:t>prediccion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precios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hospedajes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en</a:t>
          </a:r>
          <a:r>
            <a:rPr lang="en-US" dirty="0">
              <a:latin typeface="Calibri Light" panose="020F0302020204030204"/>
            </a:rPr>
            <a:t> Airbnb.</a:t>
          </a:r>
        </a:p>
      </dgm:t>
    </dgm:pt>
    <dgm:pt modelId="{C8B7885A-8FF2-4175-8BCE-781006A596B5}" type="parTrans" cxnId="{837CDE2A-1E3A-466E-8B82-FC350142E9F9}">
      <dgm:prSet/>
      <dgm:spPr/>
      <dgm:t>
        <a:bodyPr/>
        <a:lstStyle/>
        <a:p>
          <a:endParaRPr lang="en-US"/>
        </a:p>
      </dgm:t>
    </dgm:pt>
    <dgm:pt modelId="{9468EC2E-A22C-42E1-96CF-1749BA8B182E}" type="sibTrans" cxnId="{837CDE2A-1E3A-466E-8B82-FC350142E9F9}">
      <dgm:prSet/>
      <dgm:spPr/>
      <dgm:t>
        <a:bodyPr/>
        <a:lstStyle/>
        <a:p>
          <a:endParaRPr lang="en-US"/>
        </a:p>
      </dgm:t>
    </dgm:pt>
    <dgm:pt modelId="{E5D89D7F-4479-4213-AA28-A3A3BD8F170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Con </a:t>
          </a:r>
          <a:r>
            <a:rPr lang="en-US" dirty="0" err="1">
              <a:latin typeface="Calibri Light" panose="020F0302020204030204"/>
            </a:rPr>
            <a:t>los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resultados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lograr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encontrar</a:t>
          </a:r>
          <a:r>
            <a:rPr lang="en-US" dirty="0">
              <a:latin typeface="Calibri Light" panose="020F0302020204030204"/>
            </a:rPr>
            <a:t> un </a:t>
          </a:r>
          <a:r>
            <a:rPr lang="en-US" dirty="0" err="1">
              <a:latin typeface="Calibri Light" panose="020F0302020204030204"/>
            </a:rPr>
            <a:t>algoritmo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prediccion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precios</a:t>
          </a:r>
          <a:r>
            <a:rPr lang="en-US" dirty="0">
              <a:latin typeface="Calibri Light" panose="020F0302020204030204"/>
            </a:rPr>
            <a:t> que </a:t>
          </a:r>
          <a:r>
            <a:rPr lang="en-US" dirty="0" err="1">
              <a:latin typeface="Calibri Light" panose="020F0302020204030204"/>
            </a:rPr>
            <a:t>pueda</a:t>
          </a:r>
          <a:r>
            <a:rPr lang="en-US" dirty="0">
              <a:latin typeface="Calibri Light" panose="020F0302020204030204"/>
            </a:rPr>
            <a:t> ser </a:t>
          </a:r>
          <a:r>
            <a:rPr lang="en-US" dirty="0" err="1">
              <a:latin typeface="Calibri Light" panose="020F0302020204030204"/>
            </a:rPr>
            <a:t>utilizado</a:t>
          </a:r>
          <a:r>
            <a:rPr lang="en-US" dirty="0">
              <a:latin typeface="Calibri Light" panose="020F0302020204030204"/>
            </a:rPr>
            <a:t> para </a:t>
          </a:r>
          <a:r>
            <a:rPr lang="en-US" dirty="0" err="1">
              <a:latin typeface="Calibri Light" panose="020F0302020204030204"/>
            </a:rPr>
            <a:t>calcular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precios</a:t>
          </a:r>
          <a:r>
            <a:rPr lang="en-US" dirty="0">
              <a:latin typeface="Calibri Light" panose="020F0302020204030204"/>
            </a:rPr>
            <a:t> y </a:t>
          </a:r>
          <a:r>
            <a:rPr lang="en-US" dirty="0" err="1">
              <a:latin typeface="Calibri Light" panose="020F0302020204030204"/>
            </a:rPr>
            <a:t>encontrar</a:t>
          </a:r>
          <a:r>
            <a:rPr lang="en-US" dirty="0">
              <a:latin typeface="Calibri Light" panose="020F0302020204030204"/>
            </a:rPr>
            <a:t> las variables mas determinantes.</a:t>
          </a:r>
          <a:endParaRPr lang="en-US" dirty="0"/>
        </a:p>
      </dgm:t>
    </dgm:pt>
    <dgm:pt modelId="{5096A847-B817-4BE7-8880-57F3EE2A7141}" type="parTrans" cxnId="{AAD124BC-125C-45F1-B960-E1BC5E6DA477}">
      <dgm:prSet/>
      <dgm:spPr/>
      <dgm:t>
        <a:bodyPr/>
        <a:lstStyle/>
        <a:p>
          <a:endParaRPr lang="en-US"/>
        </a:p>
      </dgm:t>
    </dgm:pt>
    <dgm:pt modelId="{7FAD1C6D-AA8E-4434-9792-283A4D90D732}" type="sibTrans" cxnId="{AAD124BC-125C-45F1-B960-E1BC5E6DA477}">
      <dgm:prSet/>
      <dgm:spPr/>
      <dgm:t>
        <a:bodyPr/>
        <a:lstStyle/>
        <a:p>
          <a:endParaRPr lang="en-US"/>
        </a:p>
      </dgm:t>
    </dgm:pt>
    <dgm:pt modelId="{DCE6CE28-17E2-4305-97DB-4B7A960A08BA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Objetivo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Secudario</a:t>
          </a:r>
          <a:endParaRPr lang="en-US" dirty="0"/>
        </a:p>
      </dgm:t>
    </dgm:pt>
    <dgm:pt modelId="{8ECD10AB-1CDD-49AB-9275-BC395CC796C1}" type="parTrans" cxnId="{44021512-2C21-4409-8B1C-323E903B433B}">
      <dgm:prSet/>
      <dgm:spPr/>
    </dgm:pt>
    <dgm:pt modelId="{F9C37D49-B243-427D-AEC6-78E11901976F}" type="sibTrans" cxnId="{44021512-2C21-4409-8B1C-323E903B433B}">
      <dgm:prSet/>
      <dgm:spPr/>
    </dgm:pt>
    <dgm:pt modelId="{9E779A36-8CD1-4697-B7DF-ED8A68F06B3B}" type="pres">
      <dgm:prSet presAssocID="{8A3DEBEB-A267-4432-96F3-61562118FD96}" presName="matrix" presStyleCnt="0">
        <dgm:presLayoutVars>
          <dgm:chMax val="1"/>
          <dgm:dir/>
          <dgm:resizeHandles val="exact"/>
        </dgm:presLayoutVars>
      </dgm:prSet>
      <dgm:spPr/>
    </dgm:pt>
    <dgm:pt modelId="{055A0EB9-2896-419E-8332-844C6FAEBEC1}" type="pres">
      <dgm:prSet presAssocID="{8A3DEBEB-A267-4432-96F3-61562118FD96}" presName="diamond" presStyleLbl="bgShp" presStyleIdx="0" presStyleCnt="1"/>
      <dgm:spPr/>
    </dgm:pt>
    <dgm:pt modelId="{73F38AC7-D7F1-451E-A604-9FA9E30FEF22}" type="pres">
      <dgm:prSet presAssocID="{8A3DEBEB-A267-4432-96F3-61562118FD9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BB9889-B193-47C9-808E-1146C42B67A0}" type="pres">
      <dgm:prSet presAssocID="{8A3DEBEB-A267-4432-96F3-61562118FD9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C12755-9293-43DF-A1F6-3799954C7B1E}" type="pres">
      <dgm:prSet presAssocID="{8A3DEBEB-A267-4432-96F3-61562118FD9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B497B90-49CF-404E-AD41-A9713F76B581}" type="pres">
      <dgm:prSet presAssocID="{8A3DEBEB-A267-4432-96F3-61562118FD9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021512-2C21-4409-8B1C-323E903B433B}" srcId="{8A3DEBEB-A267-4432-96F3-61562118FD96}" destId="{DCE6CE28-17E2-4305-97DB-4B7A960A08BA}" srcOrd="2" destOrd="0" parTransId="{8ECD10AB-1CDD-49AB-9275-BC395CC796C1}" sibTransId="{F9C37D49-B243-427D-AEC6-78E11901976F}"/>
    <dgm:cxn modelId="{E71A201F-7754-4ACC-8CD5-1989BB3A64B2}" type="presOf" srcId="{B204EA69-2E66-4FA3-B7CB-83512ABC7275}" destId="{B2BB9889-B193-47C9-808E-1146C42B67A0}" srcOrd="0" destOrd="0" presId="urn:microsoft.com/office/officeart/2005/8/layout/matrix3"/>
    <dgm:cxn modelId="{837CDE2A-1E3A-466E-8B82-FC350142E9F9}" srcId="{8A3DEBEB-A267-4432-96F3-61562118FD96}" destId="{B204EA69-2E66-4FA3-B7CB-83512ABC7275}" srcOrd="1" destOrd="0" parTransId="{C8B7885A-8FF2-4175-8BCE-781006A596B5}" sibTransId="{9468EC2E-A22C-42E1-96CF-1749BA8B182E}"/>
    <dgm:cxn modelId="{737FC74B-51DE-4A1A-89AD-1A23A2184896}" type="presOf" srcId="{DCE6CE28-17E2-4305-97DB-4B7A960A08BA}" destId="{20C12755-9293-43DF-A1F6-3799954C7B1E}" srcOrd="0" destOrd="0" presId="urn:microsoft.com/office/officeart/2005/8/layout/matrix3"/>
    <dgm:cxn modelId="{5197B16C-007C-4D37-BB2E-4AB290FF26C2}" type="presOf" srcId="{F7A46655-FEF1-4687-B15B-4871C09A6691}" destId="{73F38AC7-D7F1-451E-A604-9FA9E30FEF22}" srcOrd="0" destOrd="0" presId="urn:microsoft.com/office/officeart/2005/8/layout/matrix3"/>
    <dgm:cxn modelId="{AAD124BC-125C-45F1-B960-E1BC5E6DA477}" srcId="{8A3DEBEB-A267-4432-96F3-61562118FD96}" destId="{E5D89D7F-4479-4213-AA28-A3A3BD8F1709}" srcOrd="3" destOrd="0" parTransId="{5096A847-B817-4BE7-8880-57F3EE2A7141}" sibTransId="{7FAD1C6D-AA8E-4434-9792-283A4D90D732}"/>
    <dgm:cxn modelId="{BABB28BF-0347-472F-A556-F16369FF99D5}" type="presOf" srcId="{E5D89D7F-4479-4213-AA28-A3A3BD8F1709}" destId="{DB497B90-49CF-404E-AD41-A9713F76B581}" srcOrd="0" destOrd="0" presId="urn:microsoft.com/office/officeart/2005/8/layout/matrix3"/>
    <dgm:cxn modelId="{311C74E8-1187-4D40-B52F-BADE1753E516}" srcId="{8A3DEBEB-A267-4432-96F3-61562118FD96}" destId="{F7A46655-FEF1-4687-B15B-4871C09A6691}" srcOrd="0" destOrd="0" parTransId="{B677C411-7061-42E4-81AC-327730307DEA}" sibTransId="{BCB46AA3-9FD2-4412-9C1B-1D4CBF177BBA}"/>
    <dgm:cxn modelId="{ED8EA3F0-64AD-45D2-80C0-68D4174ED527}" type="presOf" srcId="{8A3DEBEB-A267-4432-96F3-61562118FD96}" destId="{9E779A36-8CD1-4697-B7DF-ED8A68F06B3B}" srcOrd="0" destOrd="0" presId="urn:microsoft.com/office/officeart/2005/8/layout/matrix3"/>
    <dgm:cxn modelId="{761F77C4-B86E-41E4-9DA4-2A4EE2B5B216}" type="presParOf" srcId="{9E779A36-8CD1-4697-B7DF-ED8A68F06B3B}" destId="{055A0EB9-2896-419E-8332-844C6FAEBEC1}" srcOrd="0" destOrd="0" presId="urn:microsoft.com/office/officeart/2005/8/layout/matrix3"/>
    <dgm:cxn modelId="{B1C3EFB3-43C9-4720-B9AE-8D1A38AC8002}" type="presParOf" srcId="{9E779A36-8CD1-4697-B7DF-ED8A68F06B3B}" destId="{73F38AC7-D7F1-451E-A604-9FA9E30FEF22}" srcOrd="1" destOrd="0" presId="urn:microsoft.com/office/officeart/2005/8/layout/matrix3"/>
    <dgm:cxn modelId="{4CC0CD22-E0EF-4ADD-A622-B279156DFB72}" type="presParOf" srcId="{9E779A36-8CD1-4697-B7DF-ED8A68F06B3B}" destId="{B2BB9889-B193-47C9-808E-1146C42B67A0}" srcOrd="2" destOrd="0" presId="urn:microsoft.com/office/officeart/2005/8/layout/matrix3"/>
    <dgm:cxn modelId="{CF52E87C-6FDB-46F5-9DF8-3A9EBCE78709}" type="presParOf" srcId="{9E779A36-8CD1-4697-B7DF-ED8A68F06B3B}" destId="{20C12755-9293-43DF-A1F6-3799954C7B1E}" srcOrd="3" destOrd="0" presId="urn:microsoft.com/office/officeart/2005/8/layout/matrix3"/>
    <dgm:cxn modelId="{69C4CD7C-9BD2-49C7-BF01-B411E8E4EA28}" type="presParOf" srcId="{9E779A36-8CD1-4697-B7DF-ED8A68F06B3B}" destId="{DB497B90-49CF-404E-AD41-A9713F76B58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6AD17-AE93-4003-A1F9-B7AACDA1D6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C67F-0AAF-403D-ACEB-7E52133D3A2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Desde 2008, los huéspedes y anfitriones han utilizado Airbnb para ampliar las posibilidades de viaje y presentar una forma más única y personalizada de experimentar el mundo. Este conjunto de datos describe la actividad de listado y las métricas en NYC, NY para 2019.</a:t>
          </a:r>
        </a:p>
      </dsp:txBody>
      <dsp:txXfrm>
        <a:off x="0" y="0"/>
        <a:ext cx="6900512" cy="2768070"/>
      </dsp:txXfrm>
    </dsp:sp>
    <dsp:sp modelId="{99FC3F50-B9EA-4417-BF8A-0CEE8F2E128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246C3-4BD7-4CB3-A41D-C1976DF8F6E3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Este conjunto de datos público es parte de Airbnb, y la fuente original se puede encontrar en este sitio: http://insideairbnb.com/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A0EB9-2896-419E-8332-844C6FAEBEC1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38AC7-D7F1-451E-A604-9FA9E30FEF22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¿</a:t>
          </a:r>
          <a:r>
            <a:rPr lang="en-US" sz="1500" kern="1200" dirty="0" err="1">
              <a:latin typeface="Calibri Light" panose="020F0302020204030204"/>
            </a:rPr>
            <a:t>Objetivo</a:t>
          </a:r>
          <a:r>
            <a:rPr lang="en-US" sz="1500" kern="1200" dirty="0">
              <a:latin typeface="Calibri Light" panose="020F0302020204030204"/>
            </a:rPr>
            <a:t> principal</a:t>
          </a:r>
          <a:r>
            <a:rPr lang="en-US" sz="1500" kern="1200" dirty="0"/>
            <a:t>?</a:t>
          </a:r>
        </a:p>
      </dsp:txBody>
      <dsp:txXfrm>
        <a:off x="1313516" y="631331"/>
        <a:ext cx="1948298" cy="1948298"/>
      </dsp:txXfrm>
    </dsp:sp>
    <dsp:sp modelId="{B2BB9889-B193-47C9-808E-1146C42B67A0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 </a:t>
          </a:r>
          <a:r>
            <a:rPr lang="en-US" sz="1500" kern="1200" dirty="0" err="1">
              <a:latin typeface="Calibri Light" panose="020F0302020204030204"/>
            </a:rPr>
            <a:t>Realizar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una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comparacion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exactitud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modelos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regresion</a:t>
          </a:r>
          <a:r>
            <a:rPr lang="en-US" sz="1500" kern="1200" dirty="0">
              <a:latin typeface="Calibri Light" panose="020F0302020204030204"/>
            </a:rPr>
            <a:t> para </a:t>
          </a:r>
          <a:r>
            <a:rPr lang="en-US" sz="1500" kern="1200" dirty="0" err="1">
              <a:latin typeface="Calibri Light" panose="020F0302020204030204"/>
            </a:rPr>
            <a:t>prediccion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precios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hospedajes</a:t>
          </a:r>
          <a:r>
            <a:rPr lang="en-US" sz="1500" kern="1200" dirty="0">
              <a:latin typeface="Calibri Light" panose="020F0302020204030204"/>
            </a:rPr>
            <a:t> </a:t>
          </a:r>
          <a:r>
            <a:rPr lang="en-US" sz="1500" kern="1200" dirty="0" err="1">
              <a:latin typeface="Calibri Light" panose="020F0302020204030204"/>
            </a:rPr>
            <a:t>en</a:t>
          </a:r>
          <a:r>
            <a:rPr lang="en-US" sz="1500" kern="1200" dirty="0">
              <a:latin typeface="Calibri Light" panose="020F0302020204030204"/>
            </a:rPr>
            <a:t> Airbnb.</a:t>
          </a:r>
        </a:p>
      </dsp:txBody>
      <dsp:txXfrm>
        <a:off x="3638696" y="631331"/>
        <a:ext cx="1948298" cy="1948298"/>
      </dsp:txXfrm>
    </dsp:sp>
    <dsp:sp modelId="{20C12755-9293-43DF-A1F6-3799954C7B1E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 </a:t>
          </a:r>
          <a:r>
            <a:rPr lang="en-US" sz="1500" kern="1200" dirty="0" err="1">
              <a:latin typeface="Calibri Light" panose="020F0302020204030204"/>
            </a:rPr>
            <a:t>Objetivo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Secudario</a:t>
          </a:r>
          <a:endParaRPr lang="en-US" sz="1500" kern="1200" dirty="0"/>
        </a:p>
      </dsp:txBody>
      <dsp:txXfrm>
        <a:off x="1313516" y="2956510"/>
        <a:ext cx="1948298" cy="1948298"/>
      </dsp:txXfrm>
    </dsp:sp>
    <dsp:sp modelId="{DB497B90-49CF-404E-AD41-A9713F76B58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 Con </a:t>
          </a:r>
          <a:r>
            <a:rPr lang="en-US" sz="1500" kern="1200" dirty="0" err="1">
              <a:latin typeface="Calibri Light" panose="020F0302020204030204"/>
            </a:rPr>
            <a:t>los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resultados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lograr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encontrar</a:t>
          </a:r>
          <a:r>
            <a:rPr lang="en-US" sz="1500" kern="1200" dirty="0">
              <a:latin typeface="Calibri Light" panose="020F0302020204030204"/>
            </a:rPr>
            <a:t> un </a:t>
          </a:r>
          <a:r>
            <a:rPr lang="en-US" sz="1500" kern="1200" dirty="0" err="1">
              <a:latin typeface="Calibri Light" panose="020F0302020204030204"/>
            </a:rPr>
            <a:t>algoritmo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prediccion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precios</a:t>
          </a:r>
          <a:r>
            <a:rPr lang="en-US" sz="1500" kern="1200" dirty="0">
              <a:latin typeface="Calibri Light" panose="020F0302020204030204"/>
            </a:rPr>
            <a:t> que </a:t>
          </a:r>
          <a:r>
            <a:rPr lang="en-US" sz="1500" kern="1200" dirty="0" err="1">
              <a:latin typeface="Calibri Light" panose="020F0302020204030204"/>
            </a:rPr>
            <a:t>pueda</a:t>
          </a:r>
          <a:r>
            <a:rPr lang="en-US" sz="1500" kern="1200" dirty="0">
              <a:latin typeface="Calibri Light" panose="020F0302020204030204"/>
            </a:rPr>
            <a:t> ser </a:t>
          </a:r>
          <a:r>
            <a:rPr lang="en-US" sz="1500" kern="1200" dirty="0" err="1">
              <a:latin typeface="Calibri Light" panose="020F0302020204030204"/>
            </a:rPr>
            <a:t>utilizado</a:t>
          </a:r>
          <a:r>
            <a:rPr lang="en-US" sz="1500" kern="1200" dirty="0">
              <a:latin typeface="Calibri Light" panose="020F0302020204030204"/>
            </a:rPr>
            <a:t> para </a:t>
          </a:r>
          <a:r>
            <a:rPr lang="en-US" sz="1500" kern="1200" dirty="0" err="1">
              <a:latin typeface="Calibri Light" panose="020F0302020204030204"/>
            </a:rPr>
            <a:t>calcular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precios</a:t>
          </a:r>
          <a:r>
            <a:rPr lang="en-US" sz="1500" kern="1200" dirty="0">
              <a:latin typeface="Calibri Light" panose="020F0302020204030204"/>
            </a:rPr>
            <a:t> y </a:t>
          </a:r>
          <a:r>
            <a:rPr lang="en-US" sz="1500" kern="1200" dirty="0" err="1">
              <a:latin typeface="Calibri Light" panose="020F0302020204030204"/>
            </a:rPr>
            <a:t>encontrar</a:t>
          </a:r>
          <a:r>
            <a:rPr lang="en-US" sz="1500" kern="1200" dirty="0">
              <a:latin typeface="Calibri Light" panose="020F0302020204030204"/>
            </a:rPr>
            <a:t> las variables mas determinantes.</a:t>
          </a:r>
          <a:endParaRPr lang="en-US" sz="1500" kern="1200" dirty="0"/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" TargetMode="External"/><Relationship Id="rId2" Type="http://schemas.openxmlformats.org/officeDocument/2006/relationships/hyperlink" Target="https://www.kaggle.com/datasets/dgomonov/new-york-city-airbnb-op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4783073_Airbnb_Price_Prediction_Using_Machine_Learning_and_Sentiment_Analysis" TargetMode="External"/><Relationship Id="rId2" Type="http://schemas.openxmlformats.org/officeDocument/2006/relationships/hyperlink" Target="http://arno.uvt.nl/show.cgi?fid=1562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cholarship.org/content/qt4x28127g/qt4x28127g_noSplash_f792aead22e835be56acb36696a4ceef.pdf?t=qq9jk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cs typeface="Calibri"/>
              </a:rPr>
              <a:t>Analisis basado en datos abiertos de Airbnb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Analisis general de costo de vida, transporte y poblacion.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2D3C8-4BEB-1918-01FB-4FD1DD18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Fuentes de Datos</a:t>
            </a:r>
            <a:endParaRPr lang="en-US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EC11CCC-980D-0C1C-5A12-CD80EF0B2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4214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86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8D26-F137-18D0-FF3A-A76939C9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Fuentes de </a:t>
            </a:r>
            <a:r>
              <a:rPr lang="en-US" dirty="0" err="1">
                <a:cs typeface="Calibri Light"/>
              </a:rPr>
              <a:t>datos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91818-E5F0-C9CA-DC3A-9C8C2ECC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s-ES" dirty="0">
                <a:ea typeface="+mn-lt"/>
                <a:cs typeface="+mn-lt"/>
              </a:rPr>
              <a:t>Link de descarga de datos: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20000"/>
              </a:lnSpc>
            </a:pPr>
            <a:r>
              <a:rPr lang="es-ES" b="1" dirty="0"/>
              <a:t>AB_NYC_2019.csv</a:t>
            </a:r>
            <a:endParaRPr lang="en-US" dirty="0">
              <a:ea typeface="+mn-lt"/>
              <a:cs typeface="+mn-lt"/>
            </a:endParaRPr>
          </a:p>
          <a:p>
            <a:pPr lvl="2">
              <a:lnSpc>
                <a:spcPct val="120000"/>
              </a:lnSpc>
            </a:pPr>
            <a:r>
              <a:rPr lang="es-ES" dirty="0">
                <a:ea typeface="+mn-lt"/>
                <a:cs typeface="+mn-lt"/>
              </a:rPr>
              <a:t>Autora: </a:t>
            </a:r>
            <a:r>
              <a:rPr lang="es-ES" dirty="0" err="1">
                <a:ea typeface="+mn-lt"/>
                <a:cs typeface="+mn-lt"/>
              </a:rPr>
              <a:t>Dgomonov</a:t>
            </a:r>
            <a:endParaRPr lang="es-MX" dirty="0" err="1">
              <a:ea typeface="+mn-lt"/>
              <a:cs typeface="+mn-lt"/>
            </a:endParaRPr>
          </a:p>
          <a:p>
            <a:pPr lvl="2">
              <a:lnSpc>
                <a:spcPct val="120000"/>
              </a:lnSpc>
            </a:pPr>
            <a:r>
              <a:rPr lang="es-ES" dirty="0">
                <a:ea typeface="+mn-lt"/>
                <a:cs typeface="+mn-lt"/>
              </a:rPr>
              <a:t>Link: </a:t>
            </a:r>
            <a:r>
              <a:rPr lang="es-ES" dirty="0">
                <a:ea typeface="+mn-lt"/>
                <a:cs typeface="+mn-lt"/>
                <a:hlinkClick r:id="rId2"/>
              </a:rPr>
              <a:t>New York City Airbnb Open Data | Kaggle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s-ES" dirty="0">
                <a:ea typeface="+mn-lt"/>
                <a:cs typeface="+mn-lt"/>
              </a:rPr>
              <a:t>Justificación de uso de datos: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s-MX" dirty="0" err="1">
                <a:ea typeface="+mn-lt"/>
                <a:cs typeface="+mn-lt"/>
              </a:rPr>
              <a:t>Kaggle</a:t>
            </a:r>
            <a:r>
              <a:rPr lang="es-MX" dirty="0">
                <a:ea typeface="+mn-lt"/>
                <a:cs typeface="+mn-lt"/>
              </a:rPr>
              <a:t> es una plataforma con una amplia selección de base de datos listas para usarse con fines académicos por lo que no hay conflictos legales en utilizarla para este proyecto, </a:t>
            </a:r>
            <a:r>
              <a:rPr lang="es-MX" dirty="0" err="1">
                <a:ea typeface="+mn-lt"/>
                <a:cs typeface="+mn-lt"/>
              </a:rPr>
              <a:t>informacion</a:t>
            </a:r>
            <a:r>
              <a:rPr lang="es-MX" dirty="0">
                <a:ea typeface="+mn-lt"/>
                <a:cs typeface="+mn-lt"/>
              </a:rPr>
              <a:t> adicional de open </a:t>
            </a:r>
            <a:r>
              <a:rPr lang="es-MX" dirty="0" err="1">
                <a:ea typeface="+mn-lt"/>
                <a:cs typeface="+mn-lt"/>
              </a:rPr>
              <a:t>source</a:t>
            </a:r>
            <a:r>
              <a:rPr lang="es-MX" dirty="0">
                <a:ea typeface="+mn-lt"/>
                <a:cs typeface="+mn-lt"/>
              </a:rPr>
              <a:t> en el sitio del autor </a:t>
            </a:r>
            <a:r>
              <a:rPr lang="es-MX" dirty="0">
                <a:ea typeface="+mn-lt"/>
                <a:cs typeface="+mn-lt"/>
                <a:hlinkClick r:id="rId3"/>
              </a:rPr>
              <a:t>Inside Airbnb: Home.</a:t>
            </a:r>
          </a:p>
          <a:p>
            <a:pPr lvl="1">
              <a:lnSpc>
                <a:spcPct val="120000"/>
              </a:lnSpc>
            </a:pPr>
            <a:endParaRPr lang="es-MX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s-MX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s-E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0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7F192-DECE-90F6-2174-F331CDB1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Objetivos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6BC5488-0F4C-45CA-9B77-9B005EBE50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30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B52-1B77-F82F-86BA-CAE191F2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all" dirty="0">
                <a:ea typeface="+mj-lt"/>
                <a:cs typeface="+mj-lt"/>
              </a:rPr>
              <a:t>ARTÍCULOS DE REFERENCIA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6468-475F-4D02-1FFA-60576023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Predicting Airbnb Prices with Neighborhood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show.cgi (uvt.nl)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Learning-based Airbnb Price Prediction Model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(PDF) Airbnb Price Prediction Using Machine Learning and Sentiment Analysis (researchgate.net)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Airbnb Rental Price Prediction in the a... - Thesis - Richard Tran - Google Docs (escholarship.org)</a:t>
            </a:r>
            <a:br>
              <a:rPr lang="en-US" sz="2200" dirty="0"/>
            </a:br>
            <a:endParaRPr lang="en-US" sz="220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7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9C7-E5CA-3551-F3C4-4C0D0BBB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Diagrama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metodologia</a:t>
            </a:r>
            <a:endParaRPr lang="en-US" dirty="0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B130CD6-6F34-3035-FEB7-593777DB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103" y="1610702"/>
            <a:ext cx="3646177" cy="4888645"/>
          </a:xfrm>
        </p:spPr>
      </p:pic>
    </p:spTree>
    <p:extLst>
      <p:ext uri="{BB962C8B-B14F-4D97-AF65-F5344CB8AC3E}">
        <p14:creationId xmlns:p14="http://schemas.microsoft.com/office/powerpoint/2010/main" val="14701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eb80ae1-450f-4768-b847-08b72dd4f52c" xsi:nil="true"/>
    <lcf76f155ced4ddcb4097134ff3c332f xmlns="b7944219-fbdf-43db-ad22-a0c40829651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C51542697C074CA0797B45C970A12A" ma:contentTypeVersion="11" ma:contentTypeDescription="Create a new document." ma:contentTypeScope="" ma:versionID="32ddd6d49a0875a616d380d411cce507">
  <xsd:schema xmlns:xsd="http://www.w3.org/2001/XMLSchema" xmlns:xs="http://www.w3.org/2001/XMLSchema" xmlns:p="http://schemas.microsoft.com/office/2006/metadata/properties" xmlns:ns2="b7944219-fbdf-43db-ad22-a0c408296512" xmlns:ns3="8eb80ae1-450f-4768-b847-08b72dd4f52c" targetNamespace="http://schemas.microsoft.com/office/2006/metadata/properties" ma:root="true" ma:fieldsID="d1f74fa6a2f95ebcd3e3334f359575d4" ns2:_="" ns3:_="">
    <xsd:import namespace="b7944219-fbdf-43db-ad22-a0c408296512"/>
    <xsd:import namespace="8eb80ae1-450f-4768-b847-08b72dd4f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44219-fbdf-43db-ad22-a0c4082965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99375edc-ecdf-4f5c-9a1f-fe3446fc79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80ae1-450f-4768-b847-08b72dd4f52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0324148-d5a4-4c91-847d-6adadd0966d8}" ma:internalName="TaxCatchAll" ma:showField="CatchAllData" ma:web="8eb80ae1-450f-4768-b847-08b72dd4f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53060-FCB9-429B-9362-F51225DD2516}">
  <ds:schemaRefs>
    <ds:schemaRef ds:uri="http://schemas.microsoft.com/office/2006/metadata/properties"/>
    <ds:schemaRef ds:uri="http://schemas.microsoft.com/office/infopath/2007/PartnerControls"/>
    <ds:schemaRef ds:uri="8eb80ae1-450f-4768-b847-08b72dd4f52c"/>
    <ds:schemaRef ds:uri="b7944219-fbdf-43db-ad22-a0c408296512"/>
  </ds:schemaRefs>
</ds:datastoreItem>
</file>

<file path=customXml/itemProps2.xml><?xml version="1.0" encoding="utf-8"?>
<ds:datastoreItem xmlns:ds="http://schemas.openxmlformats.org/officeDocument/2006/customXml" ds:itemID="{C1B87F17-2799-48AE-B7A0-6A2BCDE68F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FB8F4D-46B3-4073-A315-B5E1AA615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44219-fbdf-43db-ad22-a0c408296512"/>
    <ds:schemaRef ds:uri="8eb80ae1-450f-4768-b847-08b72dd4f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Analisis general de costo de vida, transporte y poblacion.</vt:lpstr>
      <vt:lpstr>Fuentes de Datos</vt:lpstr>
      <vt:lpstr>Fuentes de datos</vt:lpstr>
      <vt:lpstr>Objetivos</vt:lpstr>
      <vt:lpstr>ARTÍCULOS DE REFERENCIA</vt:lpstr>
      <vt:lpstr>Diagrama de metodologia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</cp:revision>
  <dcterms:created xsi:type="dcterms:W3CDTF">2023-01-27T00:09:10Z</dcterms:created>
  <dcterms:modified xsi:type="dcterms:W3CDTF">2023-03-10T05:05:04Z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0x01010000C51542697C074CA0797B45C970A12A</vt:lpwstr>
  </property>
  <property fmtid="{D5CDD505-2E9C-101B-9397-08002B2CF9AE}" pid="3" name="MediaServiceImageTags">
    <vt:lpwstr/>
  </property>
</Properties>
</file>