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4"/>
  </p:sldMasterIdLst>
  <p:notesMasterIdLst>
    <p:notesMasterId r:id="rId15"/>
  </p:notesMasterIdLst>
  <p:handoutMasterIdLst>
    <p:handoutMasterId r:id="rId16"/>
  </p:handoutMasterIdLst>
  <p:sldIdLst>
    <p:sldId id="256" r:id="rId5"/>
    <p:sldId id="261" r:id="rId6"/>
    <p:sldId id="264" r:id="rId7"/>
    <p:sldId id="265" r:id="rId8"/>
    <p:sldId id="258" r:id="rId9"/>
    <p:sldId id="263" r:id="rId10"/>
    <p:sldId id="266" r:id="rId11"/>
    <p:sldId id="262" r:id="rId12"/>
    <p:sldId id="259" r:id="rId13"/>
    <p:sldId id="26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48" autoAdjust="0"/>
  </p:normalViewPr>
  <p:slideViewPr>
    <p:cSldViewPr snapToGrid="0">
      <p:cViewPr varScale="1">
        <p:scale>
          <a:sx n="74" d="100"/>
          <a:sy n="74" d="100"/>
        </p:scale>
        <p:origin x="34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E5AA53B-3EEE-4DE4-BB81-9044890C2946}" type="doc">
      <dgm:prSet loTypeId="urn:microsoft.com/office/officeart/2008/layout/VerticalCurvedList" loCatId="list" qsTypeId="urn:microsoft.com/office/officeart/2005/8/quickstyle/simple4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6750AC01-D39D-4F3A-9DC8-2A211EE986A2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Python Flask	</a:t>
          </a:r>
        </a:p>
      </dgm:t>
    </dgm:pt>
    <dgm:pt modelId="{720680DC-AAA4-4434-A582-60EBCC5BA355}" type="parTrans" cxnId="{0B5DAE5F-BCDC-4BF7-A6E7-CF856886A64D}">
      <dgm:prSet/>
      <dgm:spPr/>
      <dgm:t>
        <a:bodyPr/>
        <a:lstStyle/>
        <a:p>
          <a:endParaRPr lang="en-US"/>
        </a:p>
      </dgm:t>
    </dgm:pt>
    <dgm:pt modelId="{CA077D98-8478-47EA-B6A9-99ACE60C64D4}" type="sibTrans" cxnId="{0B5DAE5F-BCDC-4BF7-A6E7-CF856886A64D}">
      <dgm:prSet/>
      <dgm:spPr/>
      <dgm:t>
        <a:bodyPr/>
        <a:lstStyle/>
        <a:p>
          <a:endParaRPr lang="en-US"/>
        </a:p>
      </dgm:t>
    </dgm:pt>
    <dgm:pt modelId="{0BEF68B8-1228-47BB-83B5-7B9CD1E3F84E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HTML, CSS,  JavaScript</a:t>
          </a:r>
        </a:p>
      </dgm:t>
    </dgm:pt>
    <dgm:pt modelId="{ED3A4BC2-B75A-4952-A38B-A42B5995DF05}" type="parTrans" cxnId="{EDEF4F82-1237-4639-A0F7-385C1897CE66}">
      <dgm:prSet/>
      <dgm:spPr/>
      <dgm:t>
        <a:bodyPr/>
        <a:lstStyle/>
        <a:p>
          <a:endParaRPr lang="en-US"/>
        </a:p>
      </dgm:t>
    </dgm:pt>
    <dgm:pt modelId="{FD949706-EDCC-4ADC-8EDF-8EDA49C92325}" type="sibTrans" cxnId="{EDEF4F82-1237-4639-A0F7-385C1897CE66}">
      <dgm:prSet/>
      <dgm:spPr/>
      <dgm:t>
        <a:bodyPr/>
        <a:lstStyle/>
        <a:p>
          <a:endParaRPr lang="en-US"/>
        </a:p>
      </dgm:t>
    </dgm:pt>
    <dgm:pt modelId="{5605D28D-2CE6-4513-8566-952984E21E14}">
      <dgm:prSet phldrT="[Text]"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Shell, Mako</a:t>
          </a:r>
        </a:p>
      </dgm:t>
    </dgm:pt>
    <dgm:pt modelId="{EB15AB98-362B-4E70-A3DA-995FC3E8BA79}" type="parTrans" cxnId="{FAF3F884-F0CF-440F-8CB1-B7648AB1B138}">
      <dgm:prSet/>
      <dgm:spPr/>
      <dgm:t>
        <a:bodyPr/>
        <a:lstStyle/>
        <a:p>
          <a:endParaRPr lang="en-US"/>
        </a:p>
      </dgm:t>
    </dgm:pt>
    <dgm:pt modelId="{823D1971-2C4D-4EC5-A874-2F463DE37109}" type="sibTrans" cxnId="{FAF3F884-F0CF-440F-8CB1-B7648AB1B138}">
      <dgm:prSet/>
      <dgm:spPr/>
      <dgm:t>
        <a:bodyPr/>
        <a:lstStyle/>
        <a:p>
          <a:endParaRPr lang="en-US"/>
        </a:p>
      </dgm:t>
    </dgm:pt>
    <dgm:pt modelId="{57806726-6E60-4ACC-9C1C-7DF9CC365A10}" type="pres">
      <dgm:prSet presAssocID="{7E5AA53B-3EEE-4DE4-BB81-9044890C2946}" presName="Name0" presStyleCnt="0">
        <dgm:presLayoutVars>
          <dgm:chMax val="7"/>
          <dgm:chPref val="7"/>
          <dgm:dir/>
        </dgm:presLayoutVars>
      </dgm:prSet>
      <dgm:spPr/>
    </dgm:pt>
    <dgm:pt modelId="{90561C55-3C6E-4D53-85E1-2C50BCDDA392}" type="pres">
      <dgm:prSet presAssocID="{7E5AA53B-3EEE-4DE4-BB81-9044890C2946}" presName="Name1" presStyleCnt="0"/>
      <dgm:spPr/>
    </dgm:pt>
    <dgm:pt modelId="{B6CD42EC-5AD4-4004-AE5B-47EDA668DAA8}" type="pres">
      <dgm:prSet presAssocID="{7E5AA53B-3EEE-4DE4-BB81-9044890C2946}" presName="cycle" presStyleCnt="0"/>
      <dgm:spPr/>
    </dgm:pt>
    <dgm:pt modelId="{963B8EE3-40CC-4A0A-B420-D0BF920973CE}" type="pres">
      <dgm:prSet presAssocID="{7E5AA53B-3EEE-4DE4-BB81-9044890C2946}" presName="srcNode" presStyleLbl="node1" presStyleIdx="0" presStyleCnt="3"/>
      <dgm:spPr/>
    </dgm:pt>
    <dgm:pt modelId="{D79B43FC-100B-4A0D-A4D5-0D2D04B99064}" type="pres">
      <dgm:prSet presAssocID="{7E5AA53B-3EEE-4DE4-BB81-9044890C2946}" presName="conn" presStyleLbl="parChTrans1D2" presStyleIdx="0" presStyleCnt="1"/>
      <dgm:spPr/>
    </dgm:pt>
    <dgm:pt modelId="{3CAD8DA1-8D53-445C-ACE8-D8449E4F0F55}" type="pres">
      <dgm:prSet presAssocID="{7E5AA53B-3EEE-4DE4-BB81-9044890C2946}" presName="extraNode" presStyleLbl="node1" presStyleIdx="0" presStyleCnt="3"/>
      <dgm:spPr/>
    </dgm:pt>
    <dgm:pt modelId="{429CABD1-4116-474B-81BF-735E2CA9DD00}" type="pres">
      <dgm:prSet presAssocID="{7E5AA53B-3EEE-4DE4-BB81-9044890C2946}" presName="dstNode" presStyleLbl="node1" presStyleIdx="0" presStyleCnt="3"/>
      <dgm:spPr/>
    </dgm:pt>
    <dgm:pt modelId="{58319267-C71E-43C9-94E1-827D0616C7A7}" type="pres">
      <dgm:prSet presAssocID="{6750AC01-D39D-4F3A-9DC8-2A211EE986A2}" presName="text_1" presStyleLbl="node1" presStyleIdx="0" presStyleCnt="3">
        <dgm:presLayoutVars>
          <dgm:bulletEnabled val="1"/>
        </dgm:presLayoutVars>
      </dgm:prSet>
      <dgm:spPr/>
    </dgm:pt>
    <dgm:pt modelId="{79F9B8A9-2412-4B74-84A9-69422DB81CDC}" type="pres">
      <dgm:prSet presAssocID="{6750AC01-D39D-4F3A-9DC8-2A211EE986A2}" presName="accent_1" presStyleCnt="0"/>
      <dgm:spPr/>
    </dgm:pt>
    <dgm:pt modelId="{07CB3071-D555-47DA-A36A-69EB91531FD8}" type="pres">
      <dgm:prSet presAssocID="{6750AC01-D39D-4F3A-9DC8-2A211EE986A2}" presName="accentRepeatNode" presStyleLbl="solidFgAcc1" presStyleIdx="0" presStyleCnt="3"/>
      <dgm:spPr/>
    </dgm:pt>
    <dgm:pt modelId="{95DE6538-27BD-44AF-A1A8-CA8F6B10FDD2}" type="pres">
      <dgm:prSet presAssocID="{0BEF68B8-1228-47BB-83B5-7B9CD1E3F84E}" presName="text_2" presStyleLbl="node1" presStyleIdx="1" presStyleCnt="3">
        <dgm:presLayoutVars>
          <dgm:bulletEnabled val="1"/>
        </dgm:presLayoutVars>
      </dgm:prSet>
      <dgm:spPr/>
    </dgm:pt>
    <dgm:pt modelId="{312BDEE8-85BD-4F02-B35B-2CC8E701C98B}" type="pres">
      <dgm:prSet presAssocID="{0BEF68B8-1228-47BB-83B5-7B9CD1E3F84E}" presName="accent_2" presStyleCnt="0"/>
      <dgm:spPr/>
    </dgm:pt>
    <dgm:pt modelId="{3F8116AC-FAC3-4E95-9865-93CCFEB191B9}" type="pres">
      <dgm:prSet presAssocID="{0BEF68B8-1228-47BB-83B5-7B9CD1E3F84E}" presName="accentRepeatNode" presStyleLbl="solidFgAcc1" presStyleIdx="1" presStyleCnt="3"/>
      <dgm:spPr/>
    </dgm:pt>
    <dgm:pt modelId="{E131CE4A-9776-44F4-BC03-867682E21374}" type="pres">
      <dgm:prSet presAssocID="{5605D28D-2CE6-4513-8566-952984E21E14}" presName="text_3" presStyleLbl="node1" presStyleIdx="2" presStyleCnt="3">
        <dgm:presLayoutVars>
          <dgm:bulletEnabled val="1"/>
        </dgm:presLayoutVars>
      </dgm:prSet>
      <dgm:spPr/>
    </dgm:pt>
    <dgm:pt modelId="{AC9A216A-8375-48F9-A4E6-8E0B64C0209B}" type="pres">
      <dgm:prSet presAssocID="{5605D28D-2CE6-4513-8566-952984E21E14}" presName="accent_3" presStyleCnt="0"/>
      <dgm:spPr/>
    </dgm:pt>
    <dgm:pt modelId="{A965097E-32F1-4AB8-8C4E-2814A7596B2F}" type="pres">
      <dgm:prSet presAssocID="{5605D28D-2CE6-4513-8566-952984E21E14}" presName="accentRepeatNode" presStyleLbl="solidFgAcc1" presStyleIdx="2" presStyleCnt="3"/>
      <dgm:spPr/>
    </dgm:pt>
  </dgm:ptLst>
  <dgm:cxnLst>
    <dgm:cxn modelId="{A11E3B12-1828-45A7-86C3-BB85832DF84D}" type="presOf" srcId="{CA077D98-8478-47EA-B6A9-99ACE60C64D4}" destId="{D79B43FC-100B-4A0D-A4D5-0D2D04B99064}" srcOrd="0" destOrd="0" presId="urn:microsoft.com/office/officeart/2008/layout/VerticalCurvedList"/>
    <dgm:cxn modelId="{0B5DAE5F-BCDC-4BF7-A6E7-CF856886A64D}" srcId="{7E5AA53B-3EEE-4DE4-BB81-9044890C2946}" destId="{6750AC01-D39D-4F3A-9DC8-2A211EE986A2}" srcOrd="0" destOrd="0" parTransId="{720680DC-AAA4-4434-A582-60EBCC5BA355}" sibTransId="{CA077D98-8478-47EA-B6A9-99ACE60C64D4}"/>
    <dgm:cxn modelId="{29DA474E-5DFA-4C66-882F-319C49ABBB19}" type="presOf" srcId="{6750AC01-D39D-4F3A-9DC8-2A211EE986A2}" destId="{58319267-C71E-43C9-94E1-827D0616C7A7}" srcOrd="0" destOrd="0" presId="urn:microsoft.com/office/officeart/2008/layout/VerticalCurvedList"/>
    <dgm:cxn modelId="{7084AA77-BACB-46CB-AE4A-77B62D3ED1AF}" type="presOf" srcId="{5605D28D-2CE6-4513-8566-952984E21E14}" destId="{E131CE4A-9776-44F4-BC03-867682E21374}" srcOrd="0" destOrd="0" presId="urn:microsoft.com/office/officeart/2008/layout/VerticalCurvedList"/>
    <dgm:cxn modelId="{EDEF4F82-1237-4639-A0F7-385C1897CE66}" srcId="{7E5AA53B-3EEE-4DE4-BB81-9044890C2946}" destId="{0BEF68B8-1228-47BB-83B5-7B9CD1E3F84E}" srcOrd="1" destOrd="0" parTransId="{ED3A4BC2-B75A-4952-A38B-A42B5995DF05}" sibTransId="{FD949706-EDCC-4ADC-8EDF-8EDA49C92325}"/>
    <dgm:cxn modelId="{FAF3F884-F0CF-440F-8CB1-B7648AB1B138}" srcId="{7E5AA53B-3EEE-4DE4-BB81-9044890C2946}" destId="{5605D28D-2CE6-4513-8566-952984E21E14}" srcOrd="2" destOrd="0" parTransId="{EB15AB98-362B-4E70-A3DA-995FC3E8BA79}" sibTransId="{823D1971-2C4D-4EC5-A874-2F463DE37109}"/>
    <dgm:cxn modelId="{4F65CC8F-B5A8-40BE-A32B-05862B543D6A}" type="presOf" srcId="{7E5AA53B-3EEE-4DE4-BB81-9044890C2946}" destId="{57806726-6E60-4ACC-9C1C-7DF9CC365A10}" srcOrd="0" destOrd="0" presId="urn:microsoft.com/office/officeart/2008/layout/VerticalCurvedList"/>
    <dgm:cxn modelId="{4A378892-5CCC-4F0D-8A38-4BEAECF30F24}" type="presOf" srcId="{0BEF68B8-1228-47BB-83B5-7B9CD1E3F84E}" destId="{95DE6538-27BD-44AF-A1A8-CA8F6B10FDD2}" srcOrd="0" destOrd="0" presId="urn:microsoft.com/office/officeart/2008/layout/VerticalCurvedList"/>
    <dgm:cxn modelId="{4E25B52E-70EF-4A0F-B410-0B49263AF380}" type="presParOf" srcId="{57806726-6E60-4ACC-9C1C-7DF9CC365A10}" destId="{90561C55-3C6E-4D53-85E1-2C50BCDDA392}" srcOrd="0" destOrd="0" presId="urn:microsoft.com/office/officeart/2008/layout/VerticalCurvedList"/>
    <dgm:cxn modelId="{2B3DD9E4-EC9C-4B92-B380-F89BF82E7CF3}" type="presParOf" srcId="{90561C55-3C6E-4D53-85E1-2C50BCDDA392}" destId="{B6CD42EC-5AD4-4004-AE5B-47EDA668DAA8}" srcOrd="0" destOrd="0" presId="urn:microsoft.com/office/officeart/2008/layout/VerticalCurvedList"/>
    <dgm:cxn modelId="{EA357085-80A4-4D1D-9BD2-56B1E9A721FB}" type="presParOf" srcId="{B6CD42EC-5AD4-4004-AE5B-47EDA668DAA8}" destId="{963B8EE3-40CC-4A0A-B420-D0BF920973CE}" srcOrd="0" destOrd="0" presId="urn:microsoft.com/office/officeart/2008/layout/VerticalCurvedList"/>
    <dgm:cxn modelId="{F175C6D0-411C-40FD-A19B-860D49F42061}" type="presParOf" srcId="{B6CD42EC-5AD4-4004-AE5B-47EDA668DAA8}" destId="{D79B43FC-100B-4A0D-A4D5-0D2D04B99064}" srcOrd="1" destOrd="0" presId="urn:microsoft.com/office/officeart/2008/layout/VerticalCurvedList"/>
    <dgm:cxn modelId="{794BB944-68C0-47A5-9792-652802EB36AC}" type="presParOf" srcId="{B6CD42EC-5AD4-4004-AE5B-47EDA668DAA8}" destId="{3CAD8DA1-8D53-445C-ACE8-D8449E4F0F55}" srcOrd="2" destOrd="0" presId="urn:microsoft.com/office/officeart/2008/layout/VerticalCurvedList"/>
    <dgm:cxn modelId="{B8CC75C4-3D1A-49E7-80D2-915668C1368C}" type="presParOf" srcId="{B6CD42EC-5AD4-4004-AE5B-47EDA668DAA8}" destId="{429CABD1-4116-474B-81BF-735E2CA9DD00}" srcOrd="3" destOrd="0" presId="urn:microsoft.com/office/officeart/2008/layout/VerticalCurvedList"/>
    <dgm:cxn modelId="{28110BB8-F33F-498C-9A75-98364B05EFA5}" type="presParOf" srcId="{90561C55-3C6E-4D53-85E1-2C50BCDDA392}" destId="{58319267-C71E-43C9-94E1-827D0616C7A7}" srcOrd="1" destOrd="0" presId="urn:microsoft.com/office/officeart/2008/layout/VerticalCurvedList"/>
    <dgm:cxn modelId="{3866F6C9-5521-48F2-B6C3-40C9896E1605}" type="presParOf" srcId="{90561C55-3C6E-4D53-85E1-2C50BCDDA392}" destId="{79F9B8A9-2412-4B74-84A9-69422DB81CDC}" srcOrd="2" destOrd="0" presId="urn:microsoft.com/office/officeart/2008/layout/VerticalCurvedList"/>
    <dgm:cxn modelId="{D2205A4F-BB7A-4399-BC2F-78E18EC6EAFE}" type="presParOf" srcId="{79F9B8A9-2412-4B74-84A9-69422DB81CDC}" destId="{07CB3071-D555-47DA-A36A-69EB91531FD8}" srcOrd="0" destOrd="0" presId="urn:microsoft.com/office/officeart/2008/layout/VerticalCurvedList"/>
    <dgm:cxn modelId="{602753E6-8A03-492B-861A-6B9532B5AA28}" type="presParOf" srcId="{90561C55-3C6E-4D53-85E1-2C50BCDDA392}" destId="{95DE6538-27BD-44AF-A1A8-CA8F6B10FDD2}" srcOrd="3" destOrd="0" presId="urn:microsoft.com/office/officeart/2008/layout/VerticalCurvedList"/>
    <dgm:cxn modelId="{AEC540A3-E86A-4075-8BE4-263F4AFF4EA1}" type="presParOf" srcId="{90561C55-3C6E-4D53-85E1-2C50BCDDA392}" destId="{312BDEE8-85BD-4F02-B35B-2CC8E701C98B}" srcOrd="4" destOrd="0" presId="urn:microsoft.com/office/officeart/2008/layout/VerticalCurvedList"/>
    <dgm:cxn modelId="{CD5D1014-B7CB-4B47-9A02-5FBF90928A73}" type="presParOf" srcId="{312BDEE8-85BD-4F02-B35B-2CC8E701C98B}" destId="{3F8116AC-FAC3-4E95-9865-93CCFEB191B9}" srcOrd="0" destOrd="0" presId="urn:microsoft.com/office/officeart/2008/layout/VerticalCurvedList"/>
    <dgm:cxn modelId="{987EB7C0-CA3E-4874-85E0-01E9060A2D35}" type="presParOf" srcId="{90561C55-3C6E-4D53-85E1-2C50BCDDA392}" destId="{E131CE4A-9776-44F4-BC03-867682E21374}" srcOrd="5" destOrd="0" presId="urn:microsoft.com/office/officeart/2008/layout/VerticalCurvedList"/>
    <dgm:cxn modelId="{91E55363-8DCA-455E-A203-06A9410994CB}" type="presParOf" srcId="{90561C55-3C6E-4D53-85E1-2C50BCDDA392}" destId="{AC9A216A-8375-48F9-A4E6-8E0B64C0209B}" srcOrd="6" destOrd="0" presId="urn:microsoft.com/office/officeart/2008/layout/VerticalCurvedList"/>
    <dgm:cxn modelId="{D866D586-1293-4049-B6E3-B467C1D5ED64}" type="presParOf" srcId="{AC9A216A-8375-48F9-A4E6-8E0B64C0209B}" destId="{A965097E-32F1-4AB8-8C4E-2814A7596B2F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9B43FC-100B-4A0D-A4D5-0D2D04B99064}">
      <dsp:nvSpPr>
        <dsp:cNvPr id="0" name=""/>
        <dsp:cNvSpPr/>
      </dsp:nvSpPr>
      <dsp:spPr>
        <a:xfrm>
          <a:off x="-4028574" y="-618397"/>
          <a:ext cx="4800732" cy="4800732"/>
        </a:xfrm>
        <a:prstGeom prst="blockArc">
          <a:avLst>
            <a:gd name="adj1" fmla="val 18900000"/>
            <a:gd name="adj2" fmla="val 2700000"/>
            <a:gd name="adj3" fmla="val 450"/>
          </a:avLst>
        </a:prstGeom>
        <a:noFill/>
        <a:ln w="12700" cap="rnd" cmpd="sng" algn="ctr">
          <a:solidFill>
            <a:schemeClr val="accent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319267-C71E-43C9-94E1-827D0616C7A7}">
      <dsp:nvSpPr>
        <dsp:cNvPr id="0" name=""/>
        <dsp:cNvSpPr/>
      </dsp:nvSpPr>
      <dsp:spPr>
        <a:xfrm>
          <a:off x="496568" y="356393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Python Flask	</a:t>
          </a:r>
        </a:p>
      </dsp:txBody>
      <dsp:txXfrm>
        <a:off x="496568" y="356393"/>
        <a:ext cx="6310391" cy="712787"/>
      </dsp:txXfrm>
    </dsp:sp>
    <dsp:sp modelId="{07CB3071-D555-47DA-A36A-69EB91531FD8}">
      <dsp:nvSpPr>
        <dsp:cNvPr id="0" name=""/>
        <dsp:cNvSpPr/>
      </dsp:nvSpPr>
      <dsp:spPr>
        <a:xfrm>
          <a:off x="51076" y="267295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DE6538-27BD-44AF-A1A8-CA8F6B10FDD2}">
      <dsp:nvSpPr>
        <dsp:cNvPr id="0" name=""/>
        <dsp:cNvSpPr/>
      </dsp:nvSpPr>
      <dsp:spPr>
        <a:xfrm>
          <a:off x="755666" y="1425575"/>
          <a:ext cx="6051292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HTML, CSS,  JavaScript</a:t>
          </a:r>
        </a:p>
      </dsp:txBody>
      <dsp:txXfrm>
        <a:off x="755666" y="1425575"/>
        <a:ext cx="6051292" cy="712787"/>
      </dsp:txXfrm>
    </dsp:sp>
    <dsp:sp modelId="{3F8116AC-FAC3-4E95-9865-93CCFEB191B9}">
      <dsp:nvSpPr>
        <dsp:cNvPr id="0" name=""/>
        <dsp:cNvSpPr/>
      </dsp:nvSpPr>
      <dsp:spPr>
        <a:xfrm>
          <a:off x="310174" y="1336476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131CE4A-9776-44F4-BC03-867682E21374}">
      <dsp:nvSpPr>
        <dsp:cNvPr id="0" name=""/>
        <dsp:cNvSpPr/>
      </dsp:nvSpPr>
      <dsp:spPr>
        <a:xfrm>
          <a:off x="496568" y="2494756"/>
          <a:ext cx="6310391" cy="712787"/>
        </a:xfrm>
        <a:prstGeom prst="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2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65775" tIns="88900" rIns="88900" bIns="88900" numCol="1" spcCol="1270" anchor="ctr" anchorCtr="0">
          <a:noAutofit/>
        </a:bodyPr>
        <a:lstStyle/>
        <a:p>
          <a:pPr marL="0" lvl="0" indent="0" algn="l" defTabSz="1555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Shell, Mako</a:t>
          </a:r>
        </a:p>
      </dsp:txBody>
      <dsp:txXfrm>
        <a:off x="496568" y="2494756"/>
        <a:ext cx="6310391" cy="712787"/>
      </dsp:txXfrm>
    </dsp:sp>
    <dsp:sp modelId="{A965097E-32F1-4AB8-8C4E-2814A7596B2F}">
      <dsp:nvSpPr>
        <dsp:cNvPr id="0" name=""/>
        <dsp:cNvSpPr/>
      </dsp:nvSpPr>
      <dsp:spPr>
        <a:xfrm>
          <a:off x="51076" y="2405658"/>
          <a:ext cx="890984" cy="890984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4/28/2025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4/28/2025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19275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FC7558-81A3-269E-570B-9052E9B3EC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2B07A5C-8499-5B6A-1BF1-5D61DB6D5E2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57FC2CD-ED61-8FBC-181A-ED5A135004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E7245B-31E1-4DBF-CE72-B6B18BEE09E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1533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52CA0B-DD46-6815-09D3-3F3C3C7270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D548647-FD3F-D4D7-A7C2-4991EBF37BE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376D915-7ABE-A6AE-A17D-FB42F445E7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1E738E-782F-4879-0AE6-D334E98CE4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18390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4C926A-CA82-47AA-8C72-B0CFD29B79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CF26138-EAEE-C37E-312E-194351704B8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AFF87AB-638A-5A5E-0315-5E93C33DC7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4FF3C7-3306-94BE-85D1-F07D00327B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1082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09E73A-C65B-F2A8-1CE4-BE539DBEDD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D36062C-FE6D-722C-2F57-E78FC726B91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987CE78-4402-5358-24EB-609FD251FA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2325B5-9D01-4DED-1385-B66AEF2CC3B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2211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8F18E8-E76A-B7AF-0CBD-509904D5F1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E4F0146-5D77-A613-11E3-9C4AF1AA6E2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4344D0B-DEA7-9A7A-464F-1D33B694FD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2432C0-9CFE-5367-41A8-8F646FAC277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1578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1155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4/28/2025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3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>
            <a:no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CEMA HEALTH MANAGEMENT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>
            <a:normAutofit/>
          </a:bodyPr>
          <a:lstStyle/>
          <a:p>
            <a:r>
              <a:rPr lang="en-US" dirty="0"/>
              <a:t>A smart solution for efficient and seamless healthcare management.</a:t>
            </a:r>
            <a:endParaRPr lang="en-US" dirty="0">
              <a:solidFill>
                <a:srgbClr val="7CEB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96275" y="3505095"/>
            <a:ext cx="3081576" cy="2629006"/>
          </a:xfrm>
        </p:spPr>
        <p:txBody>
          <a:bodyPr>
            <a:normAutofit/>
          </a:bodyPr>
          <a:lstStyle/>
          <a:p>
            <a:r>
              <a:rPr lang="en-US" sz="1400" cap="none" dirty="0">
                <a:solidFill>
                  <a:schemeClr val="bg2"/>
                </a:solidFill>
              </a:rPr>
              <a:t>suremartin653@gmail.com</a:t>
            </a:r>
          </a:p>
          <a:p>
            <a:endParaRPr lang="en-US" dirty="0">
              <a:solidFill>
                <a:schemeClr val="bg2"/>
              </a:solidFill>
            </a:endParaRPr>
          </a:p>
          <a:p>
            <a:endParaRPr lang="en-US" dirty="0">
              <a:solidFill>
                <a:schemeClr val="bg2"/>
              </a:solidFill>
            </a:endParaRPr>
          </a:p>
        </p:txBody>
      </p:sp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BFDA9692-ECDC-4B59-86B2-8C90FDE1A0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2C05506-42A1-49C0-9D87-081CCD9023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040558-A365-4CCE-92FA-5A48CD98F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4487"/>
            <a:ext cx="11029616" cy="71887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EFF"/>
                </a:solidFill>
              </a:rPr>
              <a:t>Home PAGE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5D59592-A504-EAC7-79D2-04AD45CC3E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33004" y="1000224"/>
            <a:ext cx="8345765" cy="3678238"/>
          </a:xfrm>
        </p:spPr>
      </p:pic>
    </p:spTree>
    <p:extLst>
      <p:ext uri="{BB962C8B-B14F-4D97-AF65-F5344CB8AC3E}">
        <p14:creationId xmlns:p14="http://schemas.microsoft.com/office/powerpoint/2010/main" val="1703342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2239761-E828-3A7A-BA86-6935B0EF9D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7F2BEA7F-9768-09D4-FA03-7D0A7AB3F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Content Placeholder 4" descr="Digital Numbers">
            <a:extLst>
              <a:ext uri="{FF2B5EF4-FFF2-40B4-BE49-F238E27FC236}">
                <a16:creationId xmlns:a16="http://schemas.microsoft.com/office/drawing/2014/main" id="{5267006B-B468-29E3-AC7D-B4A3509C514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6CBED891-91E5-0889-ED93-508B0446B9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D59DA141-E6CD-6EB7-9C72-7F78EF40A9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88531ECA-B434-B62F-3BAC-D928DF12BD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880DBBC-F78B-835A-DB10-BECB61E4302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B2417D-7902-6A32-7E01-E39CD14230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REGISTRATION PAGE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D372E98-FEA6-5E8D-3923-6BAD3249E9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2112418" y="2008697"/>
            <a:ext cx="4620116" cy="3678238"/>
          </a:xfrm>
        </p:spPr>
      </p:pic>
    </p:spTree>
    <p:extLst>
      <p:ext uri="{BB962C8B-B14F-4D97-AF65-F5344CB8AC3E}">
        <p14:creationId xmlns:p14="http://schemas.microsoft.com/office/powerpoint/2010/main" val="2902973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74A4236-7FEB-5C0D-0646-594894366F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5B65AE2E-B980-25BD-D8C7-469C8EF33F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Content Placeholder 4" descr="Digital Numbers">
            <a:extLst>
              <a:ext uri="{FF2B5EF4-FFF2-40B4-BE49-F238E27FC236}">
                <a16:creationId xmlns:a16="http://schemas.microsoft.com/office/drawing/2014/main" id="{0BCEEBE4-8840-A742-A59B-F328A8D060D4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F33D3464-7C9B-FB96-55B4-0AB2D24A05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470D0DE-B5FE-B974-7FAC-6B535CE97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1D4632E-8A8D-E6C2-845B-ED123D6FEB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E0E3CEB-5CB3-0903-963B-D7C4241CD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327EE26-FF2B-1974-E046-AB084A313C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LOGIN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F054995-F331-FD58-792B-20173089E1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896128" y="2128827"/>
            <a:ext cx="5259727" cy="3678238"/>
          </a:xfrm>
        </p:spPr>
      </p:pic>
    </p:spTree>
    <p:extLst>
      <p:ext uri="{BB962C8B-B14F-4D97-AF65-F5344CB8AC3E}">
        <p14:creationId xmlns:p14="http://schemas.microsoft.com/office/powerpoint/2010/main" val="3484556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633EB-7DCB-4DDC-80AF-C885A3EE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Doctor Dashboard 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E1BD7FA1-4922-2444-C473-4C5FFB02D089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510277" y="2227263"/>
            <a:ext cx="4778496" cy="3633787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F9895615-E8B6-5306-ECBC-BA778107757A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052947" y="2227263"/>
            <a:ext cx="4479056" cy="3633787"/>
          </a:xfrm>
        </p:spPr>
      </p:pic>
    </p:spTree>
    <p:extLst>
      <p:ext uri="{BB962C8B-B14F-4D97-AF65-F5344CB8AC3E}">
        <p14:creationId xmlns:p14="http://schemas.microsoft.com/office/powerpoint/2010/main" val="497607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246E6C3-4339-8A4B-F67D-A9E9BDFA46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4D8D8C65-A6C7-4B1D-2CE1-EADBD7D906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FF1B338-CC4A-E100-4BA5-E36705BB1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A54DFC-C30F-BDE9-462F-BCE27E3673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4487"/>
            <a:ext cx="11029616" cy="71887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EFF"/>
                </a:solidFill>
              </a:rPr>
              <a:t>Search results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336FCFD-EB6D-348D-F596-55F22045F5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599846" y="1112043"/>
            <a:ext cx="8129665" cy="3678238"/>
          </a:xfrm>
        </p:spPr>
      </p:pic>
    </p:spTree>
    <p:extLst>
      <p:ext uri="{BB962C8B-B14F-4D97-AF65-F5344CB8AC3E}">
        <p14:creationId xmlns:p14="http://schemas.microsoft.com/office/powerpoint/2010/main" val="1733386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D58F5A8-1846-8ADD-1BC1-4D74214A4E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4E8E7-8C6B-4180-2070-32E4E34F7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FEFF"/>
                </a:solidFill>
              </a:rPr>
              <a:t>Add new client from search results page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56F941D-75E4-B41D-1DA1-494DA43D53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126820" y="2181225"/>
            <a:ext cx="5938360" cy="3678238"/>
          </a:xfrm>
        </p:spPr>
      </p:pic>
    </p:spTree>
    <p:extLst>
      <p:ext uri="{BB962C8B-B14F-4D97-AF65-F5344CB8AC3E}">
        <p14:creationId xmlns:p14="http://schemas.microsoft.com/office/powerpoint/2010/main" val="1743935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E8A052E-65CC-C3B5-3813-0D517705F2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AB136A1E-2913-ADF5-826B-0B777A45DF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6712"/>
            <a:ext cx="12192000" cy="632128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34D67E5-CC02-F75A-45CE-6D43BD537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17652B-B8FB-0364-620F-054E683B0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5264487"/>
            <a:ext cx="11029616" cy="71887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EFF"/>
                </a:solidFill>
              </a:rPr>
              <a:t>Client view page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936694D-A430-7893-F9B2-DE89862F44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45996" y="1046292"/>
            <a:ext cx="6282092" cy="3678238"/>
          </a:xfrm>
        </p:spPr>
      </p:pic>
    </p:spTree>
    <p:extLst>
      <p:ext uri="{BB962C8B-B14F-4D97-AF65-F5344CB8AC3E}">
        <p14:creationId xmlns:p14="http://schemas.microsoft.com/office/powerpoint/2010/main" val="32892414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AE9D071-98CF-435C-BD2B-976514544D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Content Placeholder 4" descr="Digital Numbers">
            <a:extLst>
              <a:ext uri="{FF2B5EF4-FFF2-40B4-BE49-F238E27FC236}">
                <a16:creationId xmlns:a16="http://schemas.microsoft.com/office/drawing/2014/main" id="{EA70616B-E344-4856-8DF9-707C2623661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0681" r="9091" b="1271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D619FC33-16ED-4246-9596-BEFEB55E4C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8067" y="457200"/>
            <a:ext cx="7507083" cy="5935132"/>
            <a:chOff x="438067" y="457200"/>
            <a:chExt cx="7507083" cy="5935132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EEA80E1-F99F-4009-837F-2F72F8A5D5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7" y="618067"/>
              <a:ext cx="7503665" cy="5774265"/>
            </a:xfrm>
            <a:prstGeom prst="rect">
              <a:avLst/>
            </a:prstGeom>
            <a:solidFill>
              <a:schemeClr val="accent1">
                <a:alpha val="97000"/>
              </a:schemeClr>
            </a:solidFill>
            <a:ln w="6350" cmpd="sng"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0230AF9A-4641-4BD8-9F95-9607CD3040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8068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8703D4EC-9389-41B6-B88B-B6FDC8CD3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F2616EE-270D-4F4C-BA1F-2708D387B8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0" y="1006956"/>
            <a:ext cx="7213600" cy="1121871"/>
          </a:xfrm>
        </p:spPr>
        <p:txBody>
          <a:bodyPr anchor="ctr">
            <a:normAutofit/>
          </a:bodyPr>
          <a:lstStyle/>
          <a:p>
            <a:pPr algn="ctr"/>
            <a:r>
              <a:rPr lang="en-US" dirty="0"/>
              <a:t>KEY LANGUAGES USED </a:t>
            </a:r>
          </a:p>
        </p:txBody>
      </p:sp>
      <p:graphicFrame>
        <p:nvGraphicFramePr>
          <p:cNvPr id="6" name="Content Placeholder 5" descr="SmartArt">
            <a:extLst>
              <a:ext uri="{FF2B5EF4-FFF2-40B4-BE49-F238E27FC236}">
                <a16:creationId xmlns:a16="http://schemas.microsoft.com/office/drawing/2014/main" id="{BF629521-FFD2-45DA-9D1D-A5F09BD5A2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23975767"/>
              </p:ext>
            </p:extLst>
          </p:nvPr>
        </p:nvGraphicFramePr>
        <p:xfrm>
          <a:off x="719571" y="2198254"/>
          <a:ext cx="6854248" cy="3563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420932200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6390039_win32_fixed.potx" id="{08D75CB0-AD9B-4834-8559-901094BB0ABE}" vid="{3B3EDB20-B381-4B6C-99AC-7C5CDA2B40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791575F-4C21-47C4-8D13-EB9BE66B536F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342D3C2F-55A5-48C0-9D5A-95C7FF0389D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92209EB-3212-4116-B574-D1F56C7C492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design</Template>
  <TotalTime>36</TotalTime>
  <Words>63</Words>
  <Application>Microsoft Office PowerPoint</Application>
  <PresentationFormat>Widescreen</PresentationFormat>
  <Paragraphs>24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Calibri</vt:lpstr>
      <vt:lpstr>Gill Sans MT</vt:lpstr>
      <vt:lpstr>Wingdings 2</vt:lpstr>
      <vt:lpstr>Custom</vt:lpstr>
      <vt:lpstr>CEMA HEALTH MANAGEMENT SYSTEM</vt:lpstr>
      <vt:lpstr>Home PAGE</vt:lpstr>
      <vt:lpstr>REGISTRATION PAGE</vt:lpstr>
      <vt:lpstr>LOGIN</vt:lpstr>
      <vt:lpstr>Doctor Dashboard </vt:lpstr>
      <vt:lpstr>Search results</vt:lpstr>
      <vt:lpstr>Add new client from search results page</vt:lpstr>
      <vt:lpstr>Client view page</vt:lpstr>
      <vt:lpstr>KEY LANGUAGES USED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user</dc:creator>
  <cp:lastModifiedBy>user</cp:lastModifiedBy>
  <cp:revision>2</cp:revision>
  <dcterms:created xsi:type="dcterms:W3CDTF">2025-04-28T03:47:56Z</dcterms:created>
  <dcterms:modified xsi:type="dcterms:W3CDTF">2025-04-28T04:24:46Z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