
<file path=[Content_Types].xml><?xml version="1.0" encoding="utf-8"?>
<Types xmlns="http://schemas.openxmlformats.org/package/2006/content-types"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7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80380-AAF3-420C-8532-E7A061CD66EA}" type="datetimeFigureOut">
              <a:rPr lang="sl-SI" smtClean="0"/>
              <a:t>13. 10. 2021</a:t>
            </a:fld>
            <a:endParaRPr lang="sl-SI"/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32781-C78E-46E1-B8DE-B371D6CF130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178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Kliknite, da 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BEC398C-35A1-45B9-BA4D-82406FBBA1D8}" type="datetime1">
              <a:rPr lang="sl-SI" smtClean="0"/>
              <a:t>13. 10. 2021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sl-SI" smtClean="0"/>
              <a:t>AUDI</a:t>
            </a:r>
            <a:endParaRPr lang="sl-SI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7C02600-BB40-4CD7-A94A-E0C8E46018B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2603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D317-EBA1-4BB1-A738-7FF1B49F6A83}" type="datetime1">
              <a:rPr lang="sl-SI" smtClean="0"/>
              <a:t>13. 10. 2021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 smtClean="0"/>
              <a:t>AUDI</a:t>
            </a:r>
            <a:endParaRPr lang="sl-SI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600-BB40-4CD7-A94A-E0C8E46018B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2846867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D317-EBA1-4BB1-A738-7FF1B49F6A83}" type="datetime1">
              <a:rPr lang="sl-SI" smtClean="0"/>
              <a:t>13. 10. 2021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 smtClean="0"/>
              <a:t>AUDI</a:t>
            </a:r>
            <a:endParaRPr lang="sl-SI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600-BB40-4CD7-A94A-E0C8E46018B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0459627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D317-EBA1-4BB1-A738-7FF1B49F6A83}" type="datetime1">
              <a:rPr lang="sl-SI" smtClean="0"/>
              <a:t>13. 10. 2021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 smtClean="0"/>
              <a:t>AUDI</a:t>
            </a:r>
            <a:endParaRPr lang="sl-SI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600-BB40-4CD7-A94A-E0C8E46018B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44500782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D317-EBA1-4BB1-A738-7FF1B49F6A83}" type="datetime1">
              <a:rPr lang="sl-SI" smtClean="0"/>
              <a:t>13. 10. 2021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 smtClean="0"/>
              <a:t>AUDI</a:t>
            </a:r>
            <a:endParaRPr lang="sl-SI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600-BB40-4CD7-A94A-E0C8E46018B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1083575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ol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D317-EBA1-4BB1-A738-7FF1B49F6A83}" type="datetime1">
              <a:rPr lang="sl-SI" smtClean="0"/>
              <a:t>13. 10. 2021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 smtClean="0"/>
              <a:t>AUDI</a:t>
            </a:r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600-BB40-4CD7-A94A-E0C8E46018B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52937017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lpec s tremi slik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D317-EBA1-4BB1-A738-7FF1B49F6A83}" type="datetime1">
              <a:rPr lang="sl-SI" smtClean="0"/>
              <a:t>13. 10. 2021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sl-SI" smtClean="0"/>
              <a:t>AUDI</a:t>
            </a:r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600-BB40-4CD7-A94A-E0C8E46018B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2345774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05BE133-736A-4002-A448-AA5FEB60A742}" type="datetime1">
              <a:rPr lang="sl-SI" smtClean="0"/>
              <a:t>13. 10. 2021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 smtClean="0"/>
              <a:t>AUDI</a:t>
            </a:r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600-BB40-4CD7-A94A-E0C8E46018B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541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C7AEACE-CBD3-4C4C-A35B-18E1288D463D}" type="datetime1">
              <a:rPr lang="sl-SI" smtClean="0"/>
              <a:t>13. 10. 2021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 smtClean="0"/>
              <a:t>AUDI</a:t>
            </a:r>
            <a:endParaRPr lang="sl-SI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600-BB40-4CD7-A94A-E0C8E46018B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8461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A26F-5F77-4DE2-986F-A2E4B2B228F8}" type="datetime1">
              <a:rPr lang="sl-SI" smtClean="0"/>
              <a:t>13. 10. 2021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 smtClean="0"/>
              <a:t>AUDI</a:t>
            </a:r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600-BB40-4CD7-A94A-E0C8E46018B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2962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9B27-A912-44CE-9B2D-4585EBCE939D}" type="datetime1">
              <a:rPr lang="sl-SI" smtClean="0"/>
              <a:t>13. 10. 2021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 smtClean="0"/>
              <a:t>AUDI</a:t>
            </a:r>
            <a:endParaRPr lang="sl-SI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600-BB40-4CD7-A94A-E0C8E46018B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4125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FB5DC-FCAC-4BF9-AF4A-BA20793F53BE}" type="datetime1">
              <a:rPr lang="sl-SI" smtClean="0"/>
              <a:t>13. 10. 2021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 smtClean="0"/>
              <a:t>AUDI</a:t>
            </a:r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600-BB40-4CD7-A94A-E0C8E46018B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4371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F25D-77E8-4B44-9B7E-EC3BF98C9554}" type="datetime1">
              <a:rPr lang="sl-SI" smtClean="0"/>
              <a:t>13. 10. 2021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 smtClean="0"/>
              <a:t>AUDI</a:t>
            </a:r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600-BB40-4CD7-A94A-E0C8E46018B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3057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A702-36DC-4ED3-92A7-F043DF86E62C}" type="datetime1">
              <a:rPr lang="sl-SI" smtClean="0"/>
              <a:t>13. 10. 2021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 smtClean="0"/>
              <a:t>AUDI</a:t>
            </a:r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600-BB40-4CD7-A94A-E0C8E46018B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9463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1613-F30E-4A16-AD54-8993DE17E1E6}" type="datetime1">
              <a:rPr lang="sl-SI" smtClean="0"/>
              <a:t>13. 10. 2021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 smtClean="0"/>
              <a:t>AUDI</a:t>
            </a:r>
            <a:endParaRPr lang="sl-SI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600-BB40-4CD7-A94A-E0C8E46018B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7996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85BF-DA59-457C-BF61-1F1A79A42DA1}" type="datetime1">
              <a:rPr lang="sl-SI" smtClean="0"/>
              <a:t>13. 10. 2021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 smtClean="0"/>
              <a:t>AUDI</a:t>
            </a:r>
            <a:endParaRPr lang="sl-SI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600-BB40-4CD7-A94A-E0C8E46018B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8931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9D75-5B04-4E08-BE69-541DB51E60C3}" type="datetime1">
              <a:rPr lang="sl-SI" smtClean="0"/>
              <a:t>13. 10. 2021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 smtClean="0"/>
              <a:t>AUDI</a:t>
            </a:r>
            <a:endParaRPr lang="sl-SI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600-BB40-4CD7-A94A-E0C8E46018B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2128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B7FD317-EBA1-4BB1-A738-7FF1B49F6A83}" type="datetime1">
              <a:rPr lang="sl-SI" smtClean="0"/>
              <a:t>13. 10. 2021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sl-SI" smtClean="0"/>
              <a:t>AUDI</a:t>
            </a:r>
            <a:endParaRPr lang="sl-SI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7C02600-BB40-4CD7-A94A-E0C8E46018B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5786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r>
              <a:rPr lang="sl-SI" sz="8800" dirty="0" smtClean="0"/>
              <a:t>AUDI</a:t>
            </a:r>
            <a:endParaRPr lang="sl-SI" sz="8000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100607"/>
            <a:ext cx="8825658" cy="861420"/>
          </a:xfrm>
        </p:spPr>
        <p:txBody>
          <a:bodyPr>
            <a:normAutofit fontScale="77500" lnSpcReduction="20000"/>
          </a:bodyPr>
          <a:lstStyle/>
          <a:p>
            <a:endParaRPr lang="sl-SI" dirty="0" smtClean="0"/>
          </a:p>
          <a:p>
            <a:r>
              <a:rPr lang="sl-SI" dirty="0" smtClean="0"/>
              <a:t>Avtor: Martin </a:t>
            </a:r>
            <a:r>
              <a:rPr lang="sl-SI" dirty="0" err="1" smtClean="0"/>
              <a:t>Oprin</a:t>
            </a:r>
            <a:endParaRPr lang="sl-SI" dirty="0" smtClean="0"/>
          </a:p>
          <a:p>
            <a:r>
              <a:rPr lang="sl-SI" dirty="0" smtClean="0"/>
              <a:t>Mentor: prof. Mitja Žnideršič</a:t>
            </a:r>
            <a:endParaRPr lang="sl-SI" dirty="0"/>
          </a:p>
        </p:txBody>
      </p:sp>
      <p:sp>
        <p:nvSpPr>
          <p:cNvPr id="4" name="PoljeZBesedilom 3"/>
          <p:cNvSpPr txBox="1"/>
          <p:nvPr/>
        </p:nvSpPr>
        <p:spPr>
          <a:xfrm>
            <a:off x="795528" y="5742432"/>
            <a:ext cx="2100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600" dirty="0" smtClean="0">
                <a:solidFill>
                  <a:schemeClr val="accent6">
                    <a:lumMod val="75000"/>
                  </a:schemeClr>
                </a:solidFill>
              </a:rPr>
              <a:t>Razred: R1.A</a:t>
            </a:r>
          </a:p>
          <a:p>
            <a:r>
              <a:rPr lang="sl-SI" sz="1600" dirty="0" smtClean="0">
                <a:solidFill>
                  <a:schemeClr val="accent6">
                    <a:lumMod val="75000"/>
                  </a:schemeClr>
                </a:solidFill>
              </a:rPr>
              <a:t>Šolsko leto: 2021/22</a:t>
            </a:r>
          </a:p>
        </p:txBody>
      </p:sp>
      <p:pic>
        <p:nvPicPr>
          <p:cNvPr id="1032" name="Picture 8" descr="Audi R8 green hell kot poklon uspeÅ¡nemu dirkalniku R8 LMS - Automobi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75" y="1574427"/>
            <a:ext cx="4873625" cy="309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49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Kazalo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Modeli</a:t>
            </a:r>
          </a:p>
          <a:p>
            <a:r>
              <a:rPr lang="sl-SI" dirty="0" smtClean="0"/>
              <a:t>Proizvodnja </a:t>
            </a:r>
            <a:r>
              <a:rPr lang="sl-SI" dirty="0"/>
              <a:t>v </a:t>
            </a:r>
            <a:r>
              <a:rPr lang="sl-SI" dirty="0" smtClean="0"/>
              <a:t>številkah</a:t>
            </a:r>
          </a:p>
          <a:p>
            <a:r>
              <a:rPr lang="sl-SI" dirty="0" smtClean="0"/>
              <a:t>Prototipi</a:t>
            </a:r>
          </a:p>
          <a:p>
            <a:r>
              <a:rPr lang="sl-SI" dirty="0" smtClean="0"/>
              <a:t>Audi </a:t>
            </a:r>
            <a:r>
              <a:rPr lang="sl-SI" dirty="0"/>
              <a:t>v moto športu</a:t>
            </a:r>
            <a:endParaRPr lang="sl-SI" dirty="0" smtClean="0"/>
          </a:p>
          <a:p>
            <a:r>
              <a:rPr lang="sl-SI" dirty="0" smtClean="0"/>
              <a:t>Zunanje povezave</a:t>
            </a:r>
          </a:p>
          <a:p>
            <a:endParaRPr lang="sl-SI" u="sng" dirty="0" smtClean="0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A62C-9184-4392-AA3A-9E7AD7BA9F4F}" type="datetime1">
              <a:rPr lang="sl-SI" smtClean="0"/>
              <a:t>13. 10. 2021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 smtClean="0"/>
              <a:t>AUDI</a:t>
            </a:r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600-BB40-4CD7-A94A-E0C8E46018BA}" type="slidenum">
              <a:rPr lang="sl-SI" smtClean="0"/>
              <a:t>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9951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August Horch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Zapustil svoje prvo podjetje</a:t>
            </a:r>
          </a:p>
          <a:p>
            <a:r>
              <a:rPr lang="sl-SI" dirty="0" smtClean="0"/>
              <a:t>Ime drugega podjetja </a:t>
            </a:r>
            <a:r>
              <a:rPr lang="sl-SI" dirty="0" err="1" smtClean="0"/>
              <a:t>Audiwerke</a:t>
            </a:r>
            <a:r>
              <a:rPr lang="sl-SI" dirty="0" smtClean="0"/>
              <a:t> </a:t>
            </a:r>
            <a:r>
              <a:rPr lang="sl-SI" dirty="0" err="1" smtClean="0"/>
              <a:t>GmbH</a:t>
            </a:r>
            <a:endParaRPr lang="sl-SI" dirty="0" smtClean="0"/>
          </a:p>
          <a:p>
            <a:r>
              <a:rPr lang="sl-SI" dirty="0" err="1" smtClean="0"/>
              <a:t>Audire</a:t>
            </a:r>
            <a:r>
              <a:rPr lang="sl-SI" dirty="0" smtClean="0"/>
              <a:t> pomeni </a:t>
            </a:r>
            <a:r>
              <a:rPr lang="sl-SI" dirty="0"/>
              <a:t>»Poslušaj!«</a:t>
            </a:r>
            <a:endParaRPr lang="sl-SI" dirty="0" smtClean="0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4D3BC-EBB1-47CA-8ED5-5AD3E3084604}" type="datetime1">
              <a:rPr lang="sl-SI" smtClean="0"/>
              <a:t>13. 10. 2021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 smtClean="0"/>
              <a:t>AUDI</a:t>
            </a:r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600-BB40-4CD7-A94A-E0C8E46018BA}" type="slidenum">
              <a:rPr lang="sl-SI" smtClean="0"/>
              <a:t>3</a:t>
            </a:fld>
            <a:endParaRPr lang="sl-SI"/>
          </a:p>
        </p:txBody>
      </p:sp>
      <p:pic>
        <p:nvPicPr>
          <p:cNvPr id="3074" name="Picture 2" descr="August Horch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938" y="2603500"/>
            <a:ext cx="2063007" cy="328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90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O podjetju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Nemški</a:t>
            </a:r>
            <a:r>
              <a:rPr lang="sl-SI" dirty="0"/>
              <a:t> proizvajalec prestižnih </a:t>
            </a:r>
            <a:r>
              <a:rPr lang="sl-SI" dirty="0" smtClean="0"/>
              <a:t>avtomobilov.</a:t>
            </a:r>
          </a:p>
          <a:p>
            <a:r>
              <a:rPr lang="sl-SI" dirty="0" smtClean="0"/>
              <a:t>Sedež v</a:t>
            </a:r>
            <a:r>
              <a:rPr lang="sl-SI" dirty="0"/>
              <a:t> </a:t>
            </a:r>
            <a:r>
              <a:rPr lang="sl-SI" dirty="0" err="1"/>
              <a:t>Ingolstadtu</a:t>
            </a:r>
            <a:r>
              <a:rPr lang="sl-SI" dirty="0" smtClean="0"/>
              <a:t>.</a:t>
            </a:r>
          </a:p>
          <a:p>
            <a:r>
              <a:rPr lang="sl-SI" dirty="0" smtClean="0"/>
              <a:t>Avtomobili </a:t>
            </a:r>
            <a:r>
              <a:rPr lang="sl-SI" dirty="0"/>
              <a:t>te znamke se proizvajajo v </a:t>
            </a:r>
            <a:r>
              <a:rPr lang="sl-SI" dirty="0" err="1"/>
              <a:t>Ingolstadtu</a:t>
            </a:r>
            <a:r>
              <a:rPr lang="sl-SI" dirty="0"/>
              <a:t>, </a:t>
            </a:r>
            <a:r>
              <a:rPr lang="sl-SI" dirty="0" err="1"/>
              <a:t>Neckarsulmu</a:t>
            </a:r>
            <a:r>
              <a:rPr lang="sl-SI" dirty="0"/>
              <a:t>, </a:t>
            </a:r>
            <a:r>
              <a:rPr lang="sl-SI" dirty="0" err="1"/>
              <a:t>Gjuru</a:t>
            </a:r>
            <a:r>
              <a:rPr lang="sl-SI" dirty="0"/>
              <a:t> (</a:t>
            </a:r>
            <a:r>
              <a:rPr lang="sl-SI" dirty="0" smtClean="0"/>
              <a:t>Madžarska)…</a:t>
            </a:r>
            <a:endParaRPr lang="sl-SI" dirty="0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6FEF-791F-429D-9C70-600576046FA0}" type="datetime1">
              <a:rPr lang="sl-SI" smtClean="0"/>
              <a:t>13. 10. 2021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 smtClean="0"/>
              <a:t>AUDI</a:t>
            </a:r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600-BB40-4CD7-A94A-E0C8E46018BA}" type="slidenum">
              <a:rPr lang="sl-SI" smtClean="0"/>
              <a:t>4</a:t>
            </a:fld>
            <a:endParaRPr lang="sl-SI"/>
          </a:p>
        </p:txBody>
      </p:sp>
      <p:pic>
        <p:nvPicPr>
          <p:cNvPr id="4098" name="Picture 2" descr="After BMW, Audi is ramping up produ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64" y="2603500"/>
            <a:ext cx="3939039" cy="222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7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O podjetju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Leta 1932: </a:t>
            </a:r>
            <a:r>
              <a:rPr lang="de-DE" dirty="0"/>
              <a:t>Audi, DKW, Horch in Wanderer – </a:t>
            </a:r>
            <a:r>
              <a:rPr lang="de-DE" dirty="0" err="1"/>
              <a:t>združile</a:t>
            </a:r>
            <a:r>
              <a:rPr lang="de-DE" dirty="0"/>
              <a:t> v Auto Union </a:t>
            </a:r>
            <a:r>
              <a:rPr lang="de-DE" dirty="0" smtClean="0"/>
              <a:t>AG</a:t>
            </a:r>
            <a:endParaRPr lang="sl-SI" dirty="0" smtClean="0"/>
          </a:p>
          <a:p>
            <a:r>
              <a:rPr lang="sl-SI" dirty="0" smtClean="0"/>
              <a:t>Pokrival </a:t>
            </a:r>
            <a:r>
              <a:rPr lang="sl-SI" dirty="0"/>
              <a:t>vse tržne segmente </a:t>
            </a:r>
            <a:r>
              <a:rPr lang="de-DE" dirty="0"/>
              <a:t> </a:t>
            </a:r>
            <a:endParaRPr lang="sl-SI" dirty="0" smtClean="0"/>
          </a:p>
          <a:p>
            <a:r>
              <a:rPr lang="sl-SI" dirty="0" smtClean="0"/>
              <a:t>Prvi avto pod imenom Audi: Audi 100</a:t>
            </a:r>
          </a:p>
          <a:p>
            <a:r>
              <a:rPr lang="sl-SI" dirty="0" smtClean="0"/>
              <a:t>Izumitelji štirikolesnega pogona</a:t>
            </a:r>
            <a:endParaRPr lang="sl-SI" dirty="0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A671-E215-4674-A635-182A2411E797}" type="datetime1">
              <a:rPr lang="sl-SI" smtClean="0"/>
              <a:t>13. 10. 2021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 smtClean="0"/>
              <a:t>AUDI</a:t>
            </a:r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600-BB40-4CD7-A94A-E0C8E46018BA}" type="slidenum">
              <a:rPr lang="sl-SI" smtClean="0"/>
              <a:t>5</a:t>
            </a:fld>
            <a:endParaRPr lang="sl-SI"/>
          </a:p>
        </p:txBody>
      </p:sp>
      <p:pic>
        <p:nvPicPr>
          <p:cNvPr id="5122" name="Picture 2" descr="Audi 100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126" y="4058267"/>
            <a:ext cx="3911487" cy="196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0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Modeli 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l-SI" dirty="0" smtClean="0"/>
          </a:p>
          <a:p>
            <a:r>
              <a:rPr lang="sl-SI" dirty="0" smtClean="0"/>
              <a:t>Audi A1-A8</a:t>
            </a:r>
          </a:p>
          <a:p>
            <a:r>
              <a:rPr lang="sl-SI" dirty="0" smtClean="0"/>
              <a:t>Audi TT</a:t>
            </a:r>
          </a:p>
          <a:p>
            <a:r>
              <a:rPr lang="sl-SI" dirty="0" smtClean="0"/>
              <a:t>Audi R8</a:t>
            </a:r>
          </a:p>
          <a:p>
            <a:r>
              <a:rPr lang="sl-SI" dirty="0" smtClean="0"/>
              <a:t>S in RS modeli</a:t>
            </a:r>
          </a:p>
          <a:p>
            <a:r>
              <a:rPr lang="sl-SI" dirty="0" smtClean="0"/>
              <a:t>Audi e-tron</a:t>
            </a:r>
          </a:p>
          <a:p>
            <a:endParaRPr lang="sl-SI" dirty="0" smtClean="0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A26F-5F77-4DE2-986F-A2E4B2B228F8}" type="datetime1">
              <a:rPr lang="sl-SI" smtClean="0"/>
              <a:t>13. 10. 2021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 smtClean="0"/>
              <a:t>AUDI</a:t>
            </a:r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600-BB40-4CD7-A94A-E0C8E46018BA}" type="slidenum">
              <a:rPr lang="sl-SI" smtClean="0"/>
              <a:t>6</a:t>
            </a:fld>
            <a:endParaRPr lang="sl-SI"/>
          </a:p>
        </p:txBody>
      </p:sp>
      <p:pic>
        <p:nvPicPr>
          <p:cNvPr id="2051" name="Picture 3" descr="FINALLY! 2021 AUDI A5 COUPÃ - RS5 LOOKS!? Designers went all out on this...  in 2021 | Audi a5 coupe, A5 coupe, Audi s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905" y="2603500"/>
            <a:ext cx="4964289" cy="279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38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elektrena sejna soba">
  <a:themeElements>
    <a:clrScheme name="Modro topl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Naelektrena sejna sob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aelektrena sejna sob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90</TotalTime>
  <Words>84</Words>
  <Application>Microsoft Office PowerPoint</Application>
  <PresentationFormat>Širokozaslonsko</PresentationFormat>
  <Paragraphs>47</Paragraphs>
  <Slides>6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Naelektrena sejna soba</vt:lpstr>
      <vt:lpstr>AUDI</vt:lpstr>
      <vt:lpstr>Kazalo</vt:lpstr>
      <vt:lpstr>August Horch</vt:lpstr>
      <vt:lpstr>O podjetju</vt:lpstr>
      <vt:lpstr>O podjetju</vt:lpstr>
      <vt:lpstr>Modeli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</dc:title>
  <dc:creator>Uporabnik</dc:creator>
  <cp:lastModifiedBy>Martin Oprin (R1A)</cp:lastModifiedBy>
  <cp:revision>9</cp:revision>
  <dcterms:created xsi:type="dcterms:W3CDTF">2021-09-29T02:15:39Z</dcterms:created>
  <dcterms:modified xsi:type="dcterms:W3CDTF">2021-10-13T03:28:20Z</dcterms:modified>
</cp:coreProperties>
</file>