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29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33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4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3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4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63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26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69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4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43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56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0457-2CC1-4CE3-AA67-9F12FA020407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744F-C3E8-4630-A6B9-65EC84896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1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38091" y="1664898"/>
            <a:ext cx="88161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Geladene Tabelle: </a:t>
            </a:r>
            <a:r>
              <a:rPr lang="de-DE" dirty="0" err="1" smtClean="0"/>
              <a:t>Bondaten</a:t>
            </a:r>
            <a:r>
              <a:rPr lang="de-DE" dirty="0" smtClean="0"/>
              <a:t> Baumarkt</a:t>
            </a:r>
          </a:p>
          <a:p>
            <a:endParaRPr lang="de-DE" dirty="0"/>
          </a:p>
          <a:p>
            <a:r>
              <a:rPr lang="de-DE" dirty="0" smtClean="0"/>
              <a:t>Anzeige von Rohdaten im Tabellenformat</a:t>
            </a:r>
          </a:p>
          <a:p>
            <a:r>
              <a:rPr lang="de-DE" dirty="0" smtClean="0"/>
              <a:t>Verteilung Umsatz nach Filialen (Box-Plot mit Ausreißer-Eliminierung)</a:t>
            </a:r>
          </a:p>
          <a:p>
            <a:r>
              <a:rPr lang="de-DE" dirty="0" smtClean="0"/>
              <a:t>Entscheidungsbaum für Promotion-Analyse (erfordert berechnetes Element Aktionsdifferenz)</a:t>
            </a:r>
          </a:p>
          <a:p>
            <a:r>
              <a:rPr lang="de-DE" dirty="0" err="1" smtClean="0"/>
              <a:t>Kreuztabellierung</a:t>
            </a:r>
            <a:r>
              <a:rPr lang="de-DE" dirty="0" smtClean="0"/>
              <a:t> Sortiment nach Vertriebsregion (erfordert Bilden einer Sortimentshierarchie)</a:t>
            </a:r>
          </a:p>
          <a:p>
            <a:r>
              <a:rPr lang="de-DE" dirty="0" smtClean="0"/>
              <a:t>Zeitreihenprognose Umsatz (Szenario-Analyse über Anzahl </a:t>
            </a:r>
            <a:r>
              <a:rPr lang="de-DE" dirty="0" err="1" smtClean="0"/>
              <a:t>Promotions</a:t>
            </a:r>
            <a:r>
              <a:rPr lang="de-DE" dirty="0" smtClean="0"/>
              <a:t> pro Tag (erfordert numerisches Element Promotion </a:t>
            </a:r>
            <a:r>
              <a:rPr lang="de-DE" dirty="0" err="1" smtClean="0"/>
              <a:t>Flag</a:t>
            </a:r>
            <a:r>
              <a:rPr lang="de-DE" dirty="0" smtClean="0"/>
              <a:t> als Duplikat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320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3" y="661121"/>
            <a:ext cx="9615523" cy="51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8" y="441850"/>
            <a:ext cx="11937023" cy="64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0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38091" y="1664898"/>
            <a:ext cx="8816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Geladene Tabelle: </a:t>
            </a:r>
            <a:r>
              <a:rPr lang="de-DE" dirty="0" err="1" smtClean="0"/>
              <a:t>Bondaten</a:t>
            </a:r>
            <a:r>
              <a:rPr lang="de-DE" dirty="0" smtClean="0"/>
              <a:t> </a:t>
            </a:r>
            <a:r>
              <a:rPr lang="de-DE" dirty="0" smtClean="0"/>
              <a:t>Baumarkt </a:t>
            </a:r>
            <a:r>
              <a:rPr lang="de-DE" dirty="0" err="1" smtClean="0"/>
              <a:t>Crosstab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Anzeige </a:t>
            </a:r>
            <a:r>
              <a:rPr lang="de-DE" dirty="0" smtClean="0"/>
              <a:t>von Verbundkäufen über </a:t>
            </a:r>
            <a:r>
              <a:rPr lang="de-DE" dirty="0" err="1" smtClean="0"/>
              <a:t>Heatmap</a:t>
            </a:r>
            <a:r>
              <a:rPr lang="de-DE" dirty="0" smtClean="0"/>
              <a:t>-Darstellung</a:t>
            </a:r>
          </a:p>
          <a:p>
            <a:r>
              <a:rPr lang="de-DE" dirty="0" smtClean="0"/>
              <a:t>Anzeige von Assoziationsregeln (PROC IMSTAT- ARM Statement) als Tabelle (Filter auf Spalte „</a:t>
            </a:r>
            <a:r>
              <a:rPr lang="de-DE" dirty="0" err="1" smtClean="0"/>
              <a:t>Flag</a:t>
            </a:r>
            <a:r>
              <a:rPr lang="de-DE" dirty="0" smtClean="0"/>
              <a:t> für gefundene Regel)</a:t>
            </a:r>
          </a:p>
          <a:p>
            <a:r>
              <a:rPr lang="de-DE" dirty="0" smtClean="0"/>
              <a:t>Anzeige der Assoziationsregeln als Textwolke (Ändern der Rolle von Spalte Regelbeschreibung </a:t>
            </a:r>
            <a:r>
              <a:rPr lang="de-DE" smtClean="0"/>
              <a:t>in Dokumentenkollektion)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59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01660" y="2078966"/>
            <a:ext cx="7272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Geladene Tabelle: Baumarkt-</a:t>
            </a:r>
            <a:r>
              <a:rPr lang="de-DE" dirty="0" err="1" smtClean="0"/>
              <a:t>Crosstab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Für Anzeige von Verbundkäufen und gefundenen Assoziationsregeln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485900"/>
            <a:ext cx="18288000" cy="98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8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" y="680341"/>
            <a:ext cx="11673254" cy="62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1" y="784502"/>
            <a:ext cx="10284899" cy="55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3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2" y="233471"/>
            <a:ext cx="11163299" cy="60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1" y="512517"/>
            <a:ext cx="11576538" cy="62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4" y="677806"/>
            <a:ext cx="10948967" cy="58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6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6" y="190279"/>
            <a:ext cx="9853247" cy="529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405033"/>
            <a:ext cx="11629292" cy="62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3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2" y="362828"/>
            <a:ext cx="10644553" cy="57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9" y="593793"/>
            <a:ext cx="10776880" cy="57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5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8" y="801441"/>
            <a:ext cx="11009684" cy="59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3" y="612970"/>
            <a:ext cx="11945816" cy="64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2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574392"/>
            <a:ext cx="10943823" cy="58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1" y="456467"/>
            <a:ext cx="10882683" cy="58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46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478b499-6873-47a3-b3af-f6e7f93d9b25"/>
  <p:tag name="_AMO_REPORTCONTROLSVISIBLE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15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Ahrens</dc:creator>
  <cp:lastModifiedBy>Stefan Ahrens</cp:lastModifiedBy>
  <cp:revision>6</cp:revision>
  <dcterms:created xsi:type="dcterms:W3CDTF">2016-01-20T05:42:16Z</dcterms:created>
  <dcterms:modified xsi:type="dcterms:W3CDTF">2016-01-20T09:10:35Z</dcterms:modified>
</cp:coreProperties>
</file>