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openxmlformats.org/package/2006/relationships/metadata/extended-properties" Target="docProps/app0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90" d="100"/>
          <a:sy n="90" d="100"/>
        </p:scale>
        <p:origin x="546" y="8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3368" y="1535113"/>
            <a:ext cx="5389033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3368" y="2174875"/>
            <a:ext cx="5389033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03/10/2019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://www.ices.dk/community/advisory-process/Pages/Latest-advice.aspx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46313" y="4406901"/>
            <a:ext cx="7772400" cy="1362075"/>
          </a:xfrm>
        </p:spPr>
        <p:txBody>
          <a:bodyPr/>
          <a:lstStyle/>
          <a:p>
            <a:r>
              <a:t>In the morning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Getting up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Turn off alarm</a:t>
            </a:r>
          </a:p>
          <a:p>
            <a:pPr lvl="1"/>
            <a:r>
              <a:t>Get out of bed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Breakfast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t>Eat eggs</a:t>
            </a:r>
          </a:p>
          <a:p>
            <a:pPr lvl="1"/>
            <a:r>
              <a:t>Drink coffee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Catches by fisheries guild</a:t>
            </a:r>
          </a:p>
        </p:txBody>
      </p:sp>
      <p:pic>
        <p:nvPicPr>
          <p:cNvPr id="3" name="Picture 1" descr="Presentation_for_pelagic_forum_2019_files/figure-pptx/unnamed-chunk-2-1.png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324100" y="1600200"/>
            <a:ext cx="7531100" cy="4521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More information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t>Please refer to the </a:t>
            </a:r>
            <a:r>
              <a:rPr>
                <a:hlinkClick r:id="rId2"/>
              </a:rPr>
              <a:t>ICES website</a:t>
            </a:r>
            <a:r>
              <a:t> for an overview of all advice documents.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37</Words>
  <Application>Microsoft Office PowerPoint</Application>
  <PresentationFormat>Widescreen</PresentationFormat>
  <Paragraphs>10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8" baseType="lpstr">
      <vt:lpstr>Arial</vt:lpstr>
      <vt:lpstr>Calibri</vt:lpstr>
      <vt:lpstr>Office Theme</vt:lpstr>
      <vt:lpstr>In the morning</vt:lpstr>
      <vt:lpstr>Getting up</vt:lpstr>
      <vt:lpstr>Breakfast</vt:lpstr>
      <vt:lpstr>Catches by fisheries guild</vt:lpstr>
      <vt:lpstr>More information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 the morning</dc:title>
  <dc:creator>Martin Pastoors</dc:creator>
  <cp:keywords/>
  <cp:lastModifiedBy>Martin Pastoors</cp:lastModifiedBy>
  <cp:revision>2</cp:revision>
  <dcterms:created xsi:type="dcterms:W3CDTF">2019-10-03T16:55:33Z</dcterms:created>
  <dcterms:modified xsi:type="dcterms:W3CDTF">2019-10-03T16:58:14Z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output">
    <vt:lpwstr>powerpoint_presentation</vt:lpwstr>
  </property>
</Properties>
</file>