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49E"/>
    <a:srgbClr val="0B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20" d="100"/>
          <a:sy n="120" d="100"/>
        </p:scale>
        <p:origin x="118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1145" y="1"/>
            <a:ext cx="10363200" cy="1064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202AB-5232-07DC-766A-073D3A9B7508}"/>
              </a:ext>
            </a:extLst>
          </p:cNvPr>
          <p:cNvSpPr/>
          <p:nvPr userDrawn="1"/>
        </p:nvSpPr>
        <p:spPr bwMode="auto">
          <a:xfrm>
            <a:off x="0" y="986267"/>
            <a:ext cx="12192000" cy="648072"/>
          </a:xfrm>
          <a:prstGeom prst="rect">
            <a:avLst/>
          </a:prstGeom>
          <a:solidFill>
            <a:srgbClr val="407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8D65F35-F51A-B050-222D-C4989224C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95" y="111225"/>
            <a:ext cx="1562026" cy="1523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31500-01A3-B66C-46FF-F0A32B216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1773" y="1690614"/>
            <a:ext cx="1307718" cy="3763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145" y="1080370"/>
            <a:ext cx="8534400" cy="591547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E7799-4830-E1E8-8EA3-CB9BF9D9A488}"/>
              </a:ext>
            </a:extLst>
          </p:cNvPr>
          <p:cNvSpPr/>
          <p:nvPr userDrawn="1"/>
        </p:nvSpPr>
        <p:spPr>
          <a:xfrm>
            <a:off x="1" y="5235879"/>
            <a:ext cx="12192000" cy="16221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4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oured box">
            <a:extLst>
              <a:ext uri="{FF2B5EF4-FFF2-40B4-BE49-F238E27FC236}">
                <a16:creationId xmlns:a16="http://schemas.microsoft.com/office/drawing/2014/main" id="{0BB202AB-5232-07DC-766A-073D3A9B7508}"/>
              </a:ext>
            </a:extLst>
          </p:cNvPr>
          <p:cNvSpPr/>
          <p:nvPr userDrawn="1"/>
        </p:nvSpPr>
        <p:spPr bwMode="auto">
          <a:xfrm>
            <a:off x="0" y="3108960"/>
            <a:ext cx="12192000" cy="3749040"/>
          </a:xfrm>
          <a:prstGeom prst="rect">
            <a:avLst/>
          </a:prstGeom>
          <a:solidFill>
            <a:srgbClr val="407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pic>
        <p:nvPicPr>
          <p:cNvPr id="5" name="MPFF logo" descr="Chart&#10;&#10;Description automatically generated">
            <a:extLst>
              <a:ext uri="{FF2B5EF4-FFF2-40B4-BE49-F238E27FC236}">
                <a16:creationId xmlns:a16="http://schemas.microsoft.com/office/drawing/2014/main" id="{78D65F35-F51A-B050-222D-C4989224C1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387" y="5930970"/>
            <a:ext cx="886706" cy="864618"/>
          </a:xfrm>
          <a:prstGeom prst="rect">
            <a:avLst/>
          </a:prstGeom>
        </p:spPr>
      </p:pic>
      <p:sp>
        <p:nvSpPr>
          <p:cNvPr id="9" name="MPFF text">
            <a:extLst>
              <a:ext uri="{FF2B5EF4-FFF2-40B4-BE49-F238E27FC236}">
                <a16:creationId xmlns:a16="http://schemas.microsoft.com/office/drawing/2014/main" id="{5C5E122B-9BC3-0C8A-CF7A-6183D79AED3E}"/>
              </a:ext>
            </a:extLst>
          </p:cNvPr>
          <p:cNvSpPr txBox="1"/>
          <p:nvPr userDrawn="1"/>
        </p:nvSpPr>
        <p:spPr>
          <a:xfrm>
            <a:off x="7824082" y="6531541"/>
            <a:ext cx="3439265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Martin Pastoors  </a:t>
            </a:r>
            <a:r>
              <a:rPr lang="en-US" sz="1200" spc="252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fish and fisheries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Main picture">
            <a:extLst>
              <a:ext uri="{FF2B5EF4-FFF2-40B4-BE49-F238E27FC236}">
                <a16:creationId xmlns:a16="http://schemas.microsoft.com/office/drawing/2014/main" id="{1E41CFF5-B330-CC8C-95B8-2B94929F8B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0"/>
            <a:ext cx="12192000" cy="3108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Location">
            <a:extLst>
              <a:ext uri="{FF2B5EF4-FFF2-40B4-BE49-F238E27FC236}">
                <a16:creationId xmlns:a16="http://schemas.microsoft.com/office/drawing/2014/main" id="{8E3DAC92-3E8D-C875-3697-D2AD4C0064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4375" y="6308226"/>
            <a:ext cx="7109707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3" name="Author"/>
          <p:cNvSpPr>
            <a:spLocks noGrp="1"/>
          </p:cNvSpPr>
          <p:nvPr>
            <p:ph type="subTitle" idx="1"/>
          </p:nvPr>
        </p:nvSpPr>
        <p:spPr>
          <a:xfrm>
            <a:off x="714220" y="4687706"/>
            <a:ext cx="10763561" cy="59154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4220" y="3318539"/>
            <a:ext cx="10763561" cy="887701"/>
          </a:xfrm>
        </p:spPr>
        <p:txBody>
          <a:bodyPr/>
          <a:lstStyle>
            <a:lvl1pPr algn="ctr"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2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79230" y="0"/>
            <a:ext cx="1082172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779229" y="1290181"/>
            <a:ext cx="10821724" cy="50605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B85233DF-44BF-28AF-790C-8873C37E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337" y="6528021"/>
            <a:ext cx="7657989" cy="33395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407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17767" y="672672"/>
            <a:ext cx="10363200" cy="1140225"/>
          </a:xfrm>
        </p:spPr>
        <p:txBody>
          <a:bodyPr anchor="t"/>
          <a:lstStyle>
            <a:lvl1pPr algn="ctr">
              <a:defRPr lang="en-US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AA7AE87-193C-DE05-6940-B023FE0CC0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3950" y="2178050"/>
            <a:ext cx="7942263" cy="4006850"/>
          </a:xfrm>
        </p:spPr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right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6746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left"/>
          <p:cNvSpPr>
            <a:spLocks noGrp="1"/>
          </p:cNvSpPr>
          <p:nvPr>
            <p:ph sz="half" idx="1"/>
          </p:nvPr>
        </p:nvSpPr>
        <p:spPr>
          <a:xfrm>
            <a:off x="826936" y="1600201"/>
            <a:ext cx="516746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36" y="1535113"/>
            <a:ext cx="516958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936" y="2174875"/>
            <a:ext cx="516958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1695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1695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936" y="274638"/>
            <a:ext cx="1052164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36" y="1600201"/>
            <a:ext cx="105177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3E4AE-39A2-AE07-D613-19B1A870A0D7}"/>
              </a:ext>
            </a:extLst>
          </p:cNvPr>
          <p:cNvSpPr/>
          <p:nvPr userDrawn="1"/>
        </p:nvSpPr>
        <p:spPr bwMode="auto">
          <a:xfrm>
            <a:off x="0" y="6526060"/>
            <a:ext cx="12192000" cy="344465"/>
          </a:xfrm>
          <a:prstGeom prst="rect">
            <a:avLst/>
          </a:prstGeom>
          <a:solidFill>
            <a:srgbClr val="4074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 Unicode MS" panose="020B0604020202020204" pitchFamily="34" charset="-128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62594B8-DECB-8C57-CA17-8712139096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582" y="6039381"/>
            <a:ext cx="839530" cy="818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4929A-2683-9390-FEDB-CB8B9C32572B}"/>
              </a:ext>
            </a:extLst>
          </p:cNvPr>
          <p:cNvSpPr txBox="1"/>
          <p:nvPr userDrawn="1"/>
        </p:nvSpPr>
        <p:spPr>
          <a:xfrm>
            <a:off x="882622" y="6547443"/>
            <a:ext cx="10380726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Martin Pastoors  </a:t>
            </a:r>
            <a:r>
              <a:rPr lang="en-US" sz="1400" spc="252" dirty="0">
                <a:solidFill>
                  <a:schemeClr val="tx2">
                    <a:lumMod val="40000"/>
                    <a:lumOff val="6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fish and fisheries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B336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B33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B33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B33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B33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B33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Microsoft Sans Serif</vt:lpstr>
      <vt:lpstr>Times New Roman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morning</dc:title>
  <dc:creator>Martin Pastoors</dc:creator>
  <cp:keywords/>
  <cp:lastModifiedBy>Martin Pastoors</cp:lastModifiedBy>
  <cp:revision>24</cp:revision>
  <dcterms:created xsi:type="dcterms:W3CDTF">2019-10-03T16:55:33Z</dcterms:created>
  <dcterms:modified xsi:type="dcterms:W3CDTF">2023-04-19T09:34:46Z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