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3" autoAdjust="0"/>
    <p:restoredTop sz="94711" autoAdjust="0"/>
  </p:normalViewPr>
  <p:slideViewPr>
    <p:cSldViewPr snapToGrid="0" snapToObjects="1">
      <p:cViewPr varScale="1">
        <p:scale>
          <a:sx n="77" d="100"/>
          <a:sy n="77" d="100"/>
        </p:scale>
        <p:origin x="102" y="19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4/18/2023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morning</dc:title>
  <dc:creator>Martin Pastoors</dc:creator>
  <cp:keywords/>
  <cp:lastModifiedBy>Martin Pastoors</cp:lastModifiedBy>
  <cp:revision>3</cp:revision>
  <dcterms:created xsi:type="dcterms:W3CDTF">2019-10-03T16:55:33Z</dcterms:created>
  <dcterms:modified xsi:type="dcterms:W3CDTF">2023-04-18T08:30:27Z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