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6" d="100"/>
          <a:sy n="96" d="100"/>
        </p:scale>
        <p:origin x="3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2574"/>
            <a:ext cx="5384800" cy="537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2575"/>
            <a:ext cx="5384800" cy="537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893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29122"/>
            <a:ext cx="5386917" cy="4654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893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29122"/>
            <a:ext cx="5389033" cy="4654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6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2696"/>
            <a:ext cx="10972800" cy="539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s.dk/community/advisory-process/Pages/Latest-advic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/>
          <a:lstStyle/>
          <a:p>
            <a:r>
              <a:t>In the morning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92696"/>
            <a:ext cx="10972800" cy="5390665"/>
          </a:xfrm>
        </p:spPr>
        <p:txBody>
          <a:bodyPr/>
          <a:lstStyle/>
          <a:p>
            <a:pPr lvl="1"/>
            <a:r>
              <a:t>Turn off alarm</a:t>
            </a:r>
          </a:p>
          <a:p>
            <a:pPr lvl="1"/>
            <a:r>
              <a:t>Get out of bed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92696"/>
            <a:ext cx="10972800" cy="5390665"/>
          </a:xfrm>
        </p:spPr>
        <p:txBody>
          <a:bodyPr/>
          <a:lstStyle/>
          <a:p>
            <a:pPr lvl="1"/>
            <a:r>
              <a:t>Eat eggs</a:t>
            </a:r>
          </a:p>
          <a:p>
            <a:pPr lvl="1"/>
            <a:r>
              <a:t>Drink coffee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Catches by fisheries guild</a:t>
            </a:r>
          </a:p>
        </p:txBody>
      </p:sp>
      <p:pic>
        <p:nvPicPr>
          <p:cNvPr id="3" name="Picture 1" descr="Presentation_for_pelagic_forum_2019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92696"/>
            <a:ext cx="10972800" cy="5390665"/>
          </a:xfrm>
        </p:spPr>
        <p:txBody>
          <a:bodyPr/>
          <a:lstStyle/>
          <a:p>
            <a:pPr marL="0" indent="0">
              <a:buNone/>
            </a:pPr>
            <a:r>
              <a:t>Please refer to the </a:t>
            </a:r>
            <a:r>
              <a:rPr>
                <a:hlinkClick r:id="rId2"/>
              </a:rPr>
              <a:t>ICES website</a:t>
            </a:r>
            <a:r>
              <a:t> for an overview of all advice documents.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 the morning</vt:lpstr>
      <vt:lpstr>Getting up</vt:lpstr>
      <vt:lpstr>Breakfast</vt:lpstr>
      <vt:lpstr>Catches by fisheries guild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morning</dc:title>
  <dc:creator>Martin Pastoors</dc:creator>
  <cp:keywords/>
  <cp:lastModifiedBy>Martin Pastoors</cp:lastModifiedBy>
  <cp:revision>3</cp:revision>
  <dcterms:created xsi:type="dcterms:W3CDTF">2019-10-03T16:55:33Z</dcterms:created>
  <dcterms:modified xsi:type="dcterms:W3CDTF">2019-10-07T04:07:22Z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