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308" r:id="rId3"/>
    <p:sldId id="291" r:id="rId4"/>
    <p:sldId id="298" r:id="rId5"/>
    <p:sldId id="299" r:id="rId6"/>
    <p:sldId id="257" r:id="rId7"/>
    <p:sldId id="276" r:id="rId8"/>
    <p:sldId id="294" r:id="rId9"/>
    <p:sldId id="295" r:id="rId10"/>
    <p:sldId id="296" r:id="rId11"/>
    <p:sldId id="275" r:id="rId12"/>
    <p:sldId id="307" r:id="rId13"/>
    <p:sldId id="281" r:id="rId14"/>
    <p:sldId id="282" r:id="rId15"/>
    <p:sldId id="297" r:id="rId16"/>
    <p:sldId id="283" r:id="rId17"/>
    <p:sldId id="284" r:id="rId18"/>
    <p:sldId id="286" r:id="rId19"/>
    <p:sldId id="288" r:id="rId20"/>
    <p:sldId id="289" r:id="rId21"/>
    <p:sldId id="290" r:id="rId22"/>
    <p:sldId id="301" r:id="rId23"/>
    <p:sldId id="302" r:id="rId24"/>
    <p:sldId id="303" r:id="rId25"/>
    <p:sldId id="304" r:id="rId26"/>
    <p:sldId id="306" r:id="rId27"/>
    <p:sldId id="305" r:id="rId28"/>
    <p:sldId id="274" r:id="rId29"/>
    <p:sldId id="269" r:id="rId30"/>
    <p:sldId id="270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8750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FCAB-9807-4BAE-ADD9-42A7FB43B84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BB7-81D5-48BC-826D-CFE424522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ED8-227A-35D6-480C-A0D1A749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92BCE8-D8F1-82D0-1362-97A32C98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7C5D81-F1C2-396B-B619-97EB70CAE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0C9CD-F337-6E3C-1287-17D7B125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01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909A-481E-C44F-247D-4E9B0AD8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3AF104-CB45-7AF8-9076-F7BA9EF17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3BAE7E-9437-5548-AF56-391AEF36C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3F2A44-81EC-DF2B-803A-33CA01052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41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79CBC-D031-A6E6-6C1C-8C7AEFA9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F4363-BB64-7540-B193-32959C7FC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7D3B04-FFE4-1510-7D2F-6E104531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F379E-C6D6-CD8A-8632-99863AED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89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5E22-CF0C-D04B-DE26-BBE183E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ED570D-5535-F3F0-3811-EF36F86B9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B8C92C-81C8-8CC2-9F5B-4A9D9B23A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8CEDA-B76A-209E-DF0C-2B9C3DAD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1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D625-7E82-25BB-65C9-4AB63592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9F62FD-0C28-202D-05DD-1EB52F90E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5825FE-C757-CB44-0175-927479BE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CA1B34-21E6-0455-985B-56308B09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61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6111-FE2C-3790-6CA5-224FC831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EC74FD-675E-4EA1-2C69-7FF5432B7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65E7D2-88F4-05CD-D0F4-C4D2E11C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578AEE-663C-A122-F149-3BED06B43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96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C799-631C-95BE-5218-B65CEA43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9529F59-6CB0-57C8-D83F-01BD9ACB2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D9AAD-464F-28E7-0254-A34754F4E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1FCA9-C2ED-019F-A2DA-8646ACB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051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9F99-CD22-6E52-C2C2-30CC46D6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21AA84-C749-28F5-04DC-C569F4E2C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75B6D-EC8C-E4B0-80E3-AC845F462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D4BE92-13D8-A4C6-C7DA-85CD034A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3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C039-7494-961C-FB23-08C17874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564CA0-4F74-4294-8BB5-20DC44E6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B9B3EA-0F62-44DF-0B34-B7308CFEB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9EC51-47EA-482D-224A-568DC4EA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035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0F1D-EA03-3F05-BB3E-B0EA0B25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8C8F9D-7766-A3DA-4C00-DBFCAAB3A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8D311D-8F1C-1686-DBD9-412DDE6EA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6B303-623E-26AE-CF1F-D923E579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60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FEDF-B85A-982F-6FEE-7F5A57E8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5B4209-31B3-914A-7FF7-74F140A76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07A5AB-7E8A-4382-1FA5-EDF35D7FE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8B7BE-BAF7-6FC6-08E2-CD443EF19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5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58CD-543B-9394-5686-BE32BBE8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34AD9B-F751-7CD5-EFA3-CEC7ECEFF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1B3389-017B-8865-0FCC-46DED3D6C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45585F-CA57-C735-3D9B-10CA0544D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4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DA17-D3A2-B319-640D-EB8F5E72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BA60F9-B911-61BD-9647-98F0EFA6F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F91487-5C4F-BD45-B93B-E6D96EF6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479E4-5DA9-FBAF-EDE4-8058BCFA2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61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9156-7984-E09A-BADC-D66ECF8B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01A23-3FBA-9E3C-0D39-A121B038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AD0C78-4F92-C3CE-AD76-C341BE85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604445-1CED-7855-BD37-3648EE7D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004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5087-7606-3CD6-96B7-968016B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D38DFA-B885-714C-7533-C7E02A4B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8EBB8A-1D30-BA8B-D15C-AD1D6E87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1B3E1-59EB-331D-9944-B6D8A480A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8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95431-F069-0449-D7E8-67680897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6A4D68-591B-520E-2EB5-8CE5C4AED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6E2829-8B78-0DC6-6B63-ED078EF16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279E2-6ECE-1F13-0088-F961F90DB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86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E989-01AD-A321-0D08-BBE3E308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764E60-7C2C-1496-B888-12692C99A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C088A40-C2E8-0268-7BC1-07ADB12C2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BCDFD-5D98-AA93-D2DA-44154072C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30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F79C-0A11-4EEC-A839-8056F2B9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DC3657-9236-966A-AFBE-DC61BAA21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9F531F-7FFB-BB4D-4288-FBCF2524C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C6FB1-15C4-47D0-6885-A87A2A547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61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070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7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B635-4905-2D76-5BAB-3D51F49E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9F468-C7A5-C63C-6A04-F2686B214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F93A2-B6EE-19A1-2FA7-CD569A70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D33636-D602-7E5C-3592-713DEA3E1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0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9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77DAE-7911-478E-068D-67EB5868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68D07-19D2-C59B-AC58-D755C63BE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67CB45-6572-8772-A369-2560F3CD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4EE4B-7DAF-F01A-05A4-8CDDC209A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4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903C-E1E5-992F-DA50-33129551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64B44-349B-9FEC-C755-5DDCF2AF1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6CEE49-8540-AA94-CFEF-A8FA0427E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6736D-C4CD-28E7-5185-A11A76C22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61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6FC8-F8AB-42D1-7D5C-AD66DDAF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8642F-A283-DF7D-1327-3E5C43C4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C0EA14-521A-6FE5-D3B4-B815A63B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377C9-A7D5-DFE7-CB78-E7CDB88B6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68EE-406E-A0B3-716A-E65A5763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9C7FD-A20E-9924-240B-62211284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71657-1393-2D0A-A068-7E335FC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DCA-2E12-4F18-B593-89C0B9C51B8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9BCD9-BC3E-C40F-1995-E092A6D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4B9-B5D3-4917-9AEB-E5C75FE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947C-DBA8-C893-D840-FD34568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99687-875D-0E93-7481-2C9E527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D98-F6BD-8960-E398-498E41D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FAF-9ECB-4F55-ABF9-621ADE5A39A2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92C6-0F8E-CE88-A0E0-98B653D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8C46-465F-EA72-236F-D70E7A6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04603-B74D-CEE7-130C-338E2D59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64BED-0288-F925-3EDE-17EF23A1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4715B-2701-114A-469A-0FD3B52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4CFD-ADEA-4465-A1EC-ABD1DEBE24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1DEC-5551-4098-B15A-13BB581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4BE-F0C9-F68E-31C4-08739AD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F63D-AD63-05F7-2D2E-196BB5A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9E0A9-6A3F-FB18-EB31-AB56A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6883-FFAE-3828-FBF8-FF8038C0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2F5F-D6DE-4C14-855C-80AF0356AD71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3B4B1-60A4-3E94-C6ED-A82DA11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D06A-E81B-D5EC-2A96-94646AC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746E-6719-BA42-AE54-687AABAE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4DAD6-8EDA-DE76-62E6-A6436D20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98DC1-87FD-B6A2-9968-DB69591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61B-8EE6-45AD-8002-A0391AC988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65FEA-D895-B004-FC5D-E04D39AC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7187-CBFD-F872-AFAC-BF76327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C104-440C-DB8C-3E95-CA318D3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E549-602F-EEAC-C23E-3A7C950C1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D5CFE-9076-B315-AC1F-1D29B27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6F789-179C-B472-511F-B0379E8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0D1-6707-4855-8DBB-2DA7964E34C8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2EED3-2164-143C-1E60-216557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09742-DC12-339A-E5A6-0A35960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F885-BA43-7044-3560-BA695A8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BACAF-964E-D55D-72ED-C72E616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F4C2-7806-E0CD-BB91-8CB45F5C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B55D1-2ABA-2BC3-39DD-64366E2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669847-54D5-8DEB-655A-B20A513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0A385-2C0A-65C6-CE74-FC91F64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4E85-07D9-4834-A612-DD9DE7544DC7}" type="datetime1">
              <a:rPr lang="es-ES" smtClean="0"/>
              <a:t>10/10/2024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A928D4-FDEE-DB49-B89C-814B183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E6A98-3C93-92B2-B673-5AC2133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2986-EA37-8B41-BC2B-2D4EF1A5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F222F-B9A5-BBED-461A-09D7C83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39CD-5525-42E4-83A2-BEF14F3AC35F}" type="datetime1">
              <a:rPr lang="es-ES" smtClean="0"/>
              <a:t>10/10/2024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F716D-3908-79A1-7CE2-BD2AC8B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56FC6-17E8-6BFC-E5EC-18828A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CB810-094E-15D4-00EA-3A07D1D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212-5EC6-4C79-AE54-BB8B972173E3}" type="datetime1">
              <a:rPr lang="es-ES" smtClean="0"/>
              <a:t>10/10/2024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F648C-D058-8276-281F-CA0E200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A4C4B1-296C-588F-A985-BDE2848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20C2-4D83-5749-2D9D-6AFBA22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DE22-61B1-90AD-D397-F12D5EE2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89535-5FD8-09CA-7FE0-A2AC6C82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10C92-611A-361F-60F6-F3D60CD2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73C-1B99-45D2-B4B3-E7C72E5CD731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D1AB-DC5E-A6F5-1A9B-263B982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422D4-D103-7C62-7255-AA84E64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D706-6442-FC21-B617-B6C09771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FC4D68-E8EF-B098-9E66-EAB64995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04F8F-0F03-C68C-F040-F105D53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ABDC0-5716-35A8-63E1-538BFD3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9D5-AD88-48F4-8698-D69339E94882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396D-26AA-4AD8-B173-8BF6C43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3C2B-BF9C-F1CE-02A5-A48A2D9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FAC618-7463-0FA0-90A5-458A114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6AE00-0075-9781-53E7-1F347EF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7E838-8ED1-8DF1-10C0-31F9B39E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C82B-729B-4D6F-8C0B-63E46E4A0B30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9D0B-F25C-1ADC-491E-4B1DBD95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2B67-37B7-D6DA-4884-263402CD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7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ar.iceye.com/5.0/OverviewOfSAR/remarkableStory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A56D3-29B0-EF2F-CCED-8087AEC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6A562-C00C-BC76-AF58-AFD044B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6FDBCB-8E36-3F19-7340-C8D6CE0C2B32}"/>
              </a:ext>
            </a:extLst>
          </p:cNvPr>
          <p:cNvSpPr txBox="1">
            <a:spLocks/>
          </p:cNvSpPr>
          <p:nvPr/>
        </p:nvSpPr>
        <p:spPr>
          <a:xfrm>
            <a:off x="1047344" y="5150120"/>
            <a:ext cx="3553840" cy="12062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Ing. Esp. Martin Paura Bersan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70F7A78-9D7F-9F5F-8B62-B65B4323208D}"/>
              </a:ext>
            </a:extLst>
          </p:cNvPr>
          <p:cNvSpPr txBox="1"/>
          <p:nvPr/>
        </p:nvSpPr>
        <p:spPr>
          <a:xfrm>
            <a:off x="2824264" y="2459504"/>
            <a:ext cx="7466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 err="1"/>
              <a:t>Análisis</a:t>
            </a:r>
            <a:r>
              <a:rPr lang="en-US" sz="4000" dirty="0"/>
              <a:t> de </a:t>
            </a:r>
            <a:r>
              <a:rPr lang="en-US" sz="4000" dirty="0" err="1"/>
              <a:t>Factibilidad</a:t>
            </a:r>
            <a:r>
              <a:rPr lang="en-US" sz="4000" dirty="0"/>
              <a:t> de Implementación de </a:t>
            </a:r>
            <a:r>
              <a:rPr lang="en-US" sz="4000" dirty="0" err="1"/>
              <a:t>algoritmo</a:t>
            </a:r>
            <a:r>
              <a:rPr lang="en-US" sz="4000" dirty="0"/>
              <a:t> FDBP </a:t>
            </a:r>
            <a:r>
              <a:rPr lang="en-US" sz="4000" dirty="0" err="1"/>
              <a:t>en</a:t>
            </a:r>
            <a:r>
              <a:rPr lang="en-US" sz="4000" dirty="0"/>
              <a:t> QC</a:t>
            </a:r>
          </a:p>
        </p:txBody>
      </p:sp>
    </p:spTree>
    <p:extLst>
      <p:ext uri="{BB962C8B-B14F-4D97-AF65-F5344CB8AC3E}">
        <p14:creationId xmlns:p14="http://schemas.microsoft.com/office/powerpoint/2010/main" val="371889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AE22D-93BF-7B5E-C1C4-5C684E0AB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9F37-4084-152D-E34E-8E25DE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BC7F7-432E-8753-B2B2-65772B0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95EBF4-C643-14BE-F048-F5544E38488B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D371D8-959F-9A06-28C8-982920D01D0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230D58-BF74-8035-C206-13542F1B70C1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542977-B5C2-38B9-5F99-2A1E1E728D29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0793A1-2234-97A8-AEC1-F808CBC73AC9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05514D-6823-D6EF-7CD3-3BDD84D4D429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33AC61-FC16-9DB4-E05E-007592CA7C69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D12E19-AA12-B429-A1E5-B9466D75A5B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932B12-C644-FAAC-1407-4C48345B3949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2613187B-2DC1-CA37-C647-80BD075B28C3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205627B8-C1AF-175A-75E0-CC1FCD96876B}"/>
              </a:ext>
            </a:extLst>
          </p:cNvPr>
          <p:cNvSpPr/>
          <p:nvPr/>
        </p:nvSpPr>
        <p:spPr>
          <a:xfrm>
            <a:off x="5685845" y="1857565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D363641-A728-B009-5622-F858C34B32A1}"/>
              </a:ext>
            </a:extLst>
          </p:cNvPr>
          <p:cNvSpPr/>
          <p:nvPr/>
        </p:nvSpPr>
        <p:spPr>
          <a:xfrm>
            <a:off x="5376991" y="2100216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88C9C99-1AEC-FD69-F91A-5739B1F3D259}"/>
              </a:ext>
            </a:extLst>
          </p:cNvPr>
          <p:cNvSpPr/>
          <p:nvPr/>
        </p:nvSpPr>
        <p:spPr>
          <a:xfrm>
            <a:off x="4366125" y="1634792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576217C4-C94B-3C2B-D84D-60B5A439BD9F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698D9583-07F7-C704-DAC2-16FD89D31ED0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C0363-2D42-259D-60E3-7579A3C87837}"/>
              </a:ext>
            </a:extLst>
          </p:cNvPr>
          <p:cNvSpPr txBox="1"/>
          <p:nvPr/>
        </p:nvSpPr>
        <p:spPr>
          <a:xfrm>
            <a:off x="4908463" y="570316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“N” Puntos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Grilla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5C2992-6807-B2C0-30FD-90FE508260C9}"/>
              </a:ext>
            </a:extLst>
          </p:cNvPr>
          <p:cNvSpPr txBox="1"/>
          <p:nvPr/>
        </p:nvSpPr>
        <p:spPr>
          <a:xfrm>
            <a:off x="3756592" y="1728767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“K”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emisiones</a:t>
            </a:r>
            <a:r>
              <a:rPr lang="en-US" dirty="0"/>
              <a:t> de </a:t>
            </a:r>
            <a:r>
              <a:rPr lang="en-US" dirty="0" err="1"/>
              <a:t>Pulsos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09CB45-C912-9B54-5DA8-E8F1071360A9}"/>
              </a:ext>
            </a:extLst>
          </p:cNvPr>
          <p:cNvSpPr txBox="1"/>
          <p:nvPr/>
        </p:nvSpPr>
        <p:spPr>
          <a:xfrm>
            <a:off x="8296621" y="2747079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“F” Frecuencias </a:t>
            </a:r>
            <a:r>
              <a:rPr lang="en-US" dirty="0" err="1"/>
              <a:t>Distintas</a:t>
            </a:r>
            <a:r>
              <a:rPr lang="en-US" dirty="0"/>
              <a:t> de </a:t>
            </a:r>
            <a:r>
              <a:rPr lang="en-US" dirty="0" err="1"/>
              <a:t>Emisión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3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Ecuaciones</a:t>
            </a:r>
            <a:r>
              <a:rPr lang="en-US" sz="3600" dirty="0"/>
              <a:t> </a:t>
            </a:r>
            <a:r>
              <a:rPr lang="en-US" sz="3600" dirty="0" err="1"/>
              <a:t>Principales</a:t>
            </a:r>
            <a:r>
              <a:rPr lang="en-US" sz="3600" dirty="0"/>
              <a:t> FDBP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F812E-96AD-26E6-2EE9-D49E16DA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60" y="1653272"/>
            <a:ext cx="8744480" cy="38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C6880-888B-C3D4-9CF6-979CE00FA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10194-4FE3-79A4-0D74-B3F09AE6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Implementación Ecuación 2 FDBP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064265-6A07-7408-8BDB-FDABE5EE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D354146-9251-0C02-E49C-B61F13F8D09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378257-4E69-DF0F-3BFF-DBBD24D57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6021" y="2541136"/>
            <a:ext cx="5659958" cy="395274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B7CFE0-4132-4B2C-51A4-733D249AD7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321" t="46547" r="7134" b="12344"/>
          <a:stretch/>
        </p:blipFill>
        <p:spPr>
          <a:xfrm>
            <a:off x="3767036" y="1406540"/>
            <a:ext cx="4657928" cy="998979"/>
          </a:xfrm>
          <a:prstGeom prst="rect">
            <a:avLst/>
          </a:prstGeom>
        </p:spPr>
      </p:pic>
      <p:sp>
        <p:nvSpPr>
          <p:cNvPr id="9" name="Cerrar llave 8">
            <a:extLst>
              <a:ext uri="{FF2B5EF4-FFF2-40B4-BE49-F238E27FC236}">
                <a16:creationId xmlns:a16="http://schemas.microsoft.com/office/drawing/2014/main" id="{9403F5B2-AD67-6AC4-BB2A-087E644DB8FA}"/>
              </a:ext>
            </a:extLst>
          </p:cNvPr>
          <p:cNvSpPr/>
          <p:nvPr/>
        </p:nvSpPr>
        <p:spPr>
          <a:xfrm rot="10800000">
            <a:off x="4114800" y="3959156"/>
            <a:ext cx="447472" cy="2003898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A333E2-0CF5-2316-F588-4DA4E247B1BC}"/>
              </a:ext>
            </a:extLst>
          </p:cNvPr>
          <p:cNvSpPr txBox="1"/>
          <p:nvPr/>
        </p:nvSpPr>
        <p:spPr>
          <a:xfrm>
            <a:off x="1141785" y="4717147"/>
            <a:ext cx="21242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Assembly Cuántico</a:t>
            </a:r>
            <a:endParaRPr lang="es-ES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7674FC0-2DF5-29C5-4A8A-752997A5BC8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266021" y="4853144"/>
            <a:ext cx="848779" cy="1079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1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FF73-6D8C-BE50-8B24-7B17B7AA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5A569-8477-E648-05A5-87BF7E0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1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F75A0-97AB-7DF4-1EE6-233316A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13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218AB4-B380-9855-6439-E07C8D068119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1AFB92-5A9F-F112-370E-DA8F2845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78" y="1583085"/>
            <a:ext cx="5528014" cy="430860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F2FE04E-B9BF-BCE3-2FBC-D66C00A07CE0}"/>
              </a:ext>
            </a:extLst>
          </p:cNvPr>
          <p:cNvSpPr/>
          <p:nvPr/>
        </p:nvSpPr>
        <p:spPr>
          <a:xfrm>
            <a:off x="1099225" y="4710321"/>
            <a:ext cx="252919" cy="2431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13C84F-E100-E7E8-0206-60AF0CFBF994}"/>
              </a:ext>
            </a:extLst>
          </p:cNvPr>
          <p:cNvSpPr/>
          <p:nvPr/>
        </p:nvSpPr>
        <p:spPr>
          <a:xfrm>
            <a:off x="2185480" y="4710321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8DB4C6-A085-C6DE-AC9E-2EADCAA958B7}"/>
              </a:ext>
            </a:extLst>
          </p:cNvPr>
          <p:cNvSpPr txBox="1"/>
          <p:nvPr/>
        </p:nvSpPr>
        <p:spPr>
          <a:xfrm>
            <a:off x="1071635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385E5B-EE39-0463-6EEC-21F730C522D1}"/>
              </a:ext>
            </a:extLst>
          </p:cNvPr>
          <p:cNvSpPr txBox="1"/>
          <p:nvPr/>
        </p:nvSpPr>
        <p:spPr>
          <a:xfrm>
            <a:off x="2157890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21" name="Trapecio 20">
            <a:extLst>
              <a:ext uri="{FF2B5EF4-FFF2-40B4-BE49-F238E27FC236}">
                <a16:creationId xmlns:a16="http://schemas.microsoft.com/office/drawing/2014/main" id="{629D9915-6985-B8B0-A133-F45542B5A3F8}"/>
              </a:ext>
            </a:extLst>
          </p:cNvPr>
          <p:cNvSpPr/>
          <p:nvPr/>
        </p:nvSpPr>
        <p:spPr>
          <a:xfrm>
            <a:off x="1071635" y="2168326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apecio 22">
            <a:extLst>
              <a:ext uri="{FF2B5EF4-FFF2-40B4-BE49-F238E27FC236}">
                <a16:creationId xmlns:a16="http://schemas.microsoft.com/office/drawing/2014/main" id="{4FF9B2AB-B55F-11A1-4945-851AA2DAE17F}"/>
              </a:ext>
            </a:extLst>
          </p:cNvPr>
          <p:cNvSpPr/>
          <p:nvPr/>
        </p:nvSpPr>
        <p:spPr>
          <a:xfrm>
            <a:off x="2157833" y="2168324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66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CE045-F667-7CCC-3D19-91395EC8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87626-F198-78AD-A986-875E1E63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FA6-C606-C21C-D864-3EDDA1A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14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50EBE44-6AC9-54E5-A5F4-2CC6697D0D5B}"/>
              </a:ext>
            </a:extLst>
          </p:cNvPr>
          <p:cNvGrpSpPr/>
          <p:nvPr/>
        </p:nvGrpSpPr>
        <p:grpSpPr>
          <a:xfrm>
            <a:off x="3394953" y="1690688"/>
            <a:ext cx="5215647" cy="4301550"/>
            <a:chOff x="3394953" y="1690688"/>
            <a:chExt cx="5215647" cy="43015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E41DA20-0231-8DFD-2D49-F38AF2C820AE}"/>
                </a:ext>
              </a:extLst>
            </p:cNvPr>
            <p:cNvSpPr/>
            <p:nvPr/>
          </p:nvSpPr>
          <p:spPr>
            <a:xfrm>
              <a:off x="3394953" y="1690688"/>
              <a:ext cx="5215647" cy="4301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5958801-0EBB-456F-9865-B97041369A87}"/>
                </a:ext>
              </a:extLst>
            </p:cNvPr>
            <p:cNvSpPr/>
            <p:nvPr/>
          </p:nvSpPr>
          <p:spPr>
            <a:xfrm>
              <a:off x="4085617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58847C7-A607-3363-7B58-7F44248AEEB5}"/>
                </a:ext>
              </a:extLst>
            </p:cNvPr>
            <p:cNvSpPr/>
            <p:nvPr/>
          </p:nvSpPr>
          <p:spPr>
            <a:xfrm>
              <a:off x="517187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AEA61F-FBEE-C43B-082A-2E87476F245D}"/>
                </a:ext>
              </a:extLst>
            </p:cNvPr>
            <p:cNvSpPr/>
            <p:nvPr/>
          </p:nvSpPr>
          <p:spPr>
            <a:xfrm>
              <a:off x="734438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3418F53-FF3D-1389-B45C-C847851063C1}"/>
                </a:ext>
              </a:extLst>
            </p:cNvPr>
            <p:cNvSpPr/>
            <p:nvPr/>
          </p:nvSpPr>
          <p:spPr>
            <a:xfrm>
              <a:off x="6258127" y="4847450"/>
              <a:ext cx="252919" cy="2431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00BF47D-EBBA-849C-D7FE-5F9860ECB998}"/>
                </a:ext>
              </a:extLst>
            </p:cNvPr>
            <p:cNvSpPr txBox="1"/>
            <p:nvPr/>
          </p:nvSpPr>
          <p:spPr>
            <a:xfrm>
              <a:off x="40580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874484E-F204-19D8-7598-827C67E763CE}"/>
                </a:ext>
              </a:extLst>
            </p:cNvPr>
            <p:cNvSpPr txBox="1"/>
            <p:nvPr/>
          </p:nvSpPr>
          <p:spPr>
            <a:xfrm>
              <a:off x="514428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S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31CE17-5C21-D3B4-6900-D49D330BD876}"/>
                </a:ext>
              </a:extLst>
            </p:cNvPr>
            <p:cNvSpPr txBox="1"/>
            <p:nvPr/>
          </p:nvSpPr>
          <p:spPr>
            <a:xfrm>
              <a:off x="62581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s-ES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2EC6594-A0F2-7476-6AB7-C58874DDA760}"/>
                </a:ext>
              </a:extLst>
            </p:cNvPr>
            <p:cNvSpPr txBox="1"/>
            <p:nvPr/>
          </p:nvSpPr>
          <p:spPr>
            <a:xfrm>
              <a:off x="737197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s-ES" dirty="0"/>
            </a:p>
          </p:txBody>
        </p:sp>
        <p:sp>
          <p:nvSpPr>
            <p:cNvPr id="25" name="Trapecio 24">
              <a:extLst>
                <a:ext uri="{FF2B5EF4-FFF2-40B4-BE49-F238E27FC236}">
                  <a16:creationId xmlns:a16="http://schemas.microsoft.com/office/drawing/2014/main" id="{64C78C4E-00F4-3004-2D31-6E62023B5F8D}"/>
                </a:ext>
              </a:extLst>
            </p:cNvPr>
            <p:cNvSpPr/>
            <p:nvPr/>
          </p:nvSpPr>
          <p:spPr>
            <a:xfrm>
              <a:off x="4058027" y="2305455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Trapecio 25">
              <a:extLst>
                <a:ext uri="{FF2B5EF4-FFF2-40B4-BE49-F238E27FC236}">
                  <a16:creationId xmlns:a16="http://schemas.microsoft.com/office/drawing/2014/main" id="{F24B0738-D59E-6E86-E68E-1FC0BD0B9646}"/>
                </a:ext>
              </a:extLst>
            </p:cNvPr>
            <p:cNvSpPr/>
            <p:nvPr/>
          </p:nvSpPr>
          <p:spPr>
            <a:xfrm>
              <a:off x="5144225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Trapecio 26">
              <a:extLst>
                <a:ext uri="{FF2B5EF4-FFF2-40B4-BE49-F238E27FC236}">
                  <a16:creationId xmlns:a16="http://schemas.microsoft.com/office/drawing/2014/main" id="{E135C980-E97A-F190-3059-5E33503EDC21}"/>
                </a:ext>
              </a:extLst>
            </p:cNvPr>
            <p:cNvSpPr/>
            <p:nvPr/>
          </p:nvSpPr>
          <p:spPr>
            <a:xfrm>
              <a:off x="6258852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1F36D6AD-7928-A3DF-81ED-7D576F2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67" y="790411"/>
            <a:ext cx="2018229" cy="543779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EB3C3CA-49EC-C1A0-EF86-D810C7C901AA}"/>
              </a:ext>
            </a:extLst>
          </p:cNvPr>
          <p:cNvSpPr txBox="1"/>
          <p:nvPr/>
        </p:nvSpPr>
        <p:spPr>
          <a:xfrm>
            <a:off x="1157591" y="3120077"/>
            <a:ext cx="140402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K =  3</a:t>
            </a:r>
          </a:p>
          <a:p>
            <a:r>
              <a:rPr lang="en-US" sz="2400" dirty="0"/>
              <a:t>N = 4</a:t>
            </a:r>
          </a:p>
          <a:p>
            <a:r>
              <a:rPr lang="en-US" sz="2400" dirty="0"/>
              <a:t>F = 4</a:t>
            </a:r>
          </a:p>
          <a:p>
            <a:r>
              <a:rPr lang="en-US" sz="2400" dirty="0"/>
              <a:t>D = 1</a:t>
            </a:r>
          </a:p>
          <a:p>
            <a:r>
              <a:rPr lang="en-US" sz="2400" dirty="0"/>
              <a:t>Delta=1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4753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60067-C0A4-D8F5-7EE2-FD7B243C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D563F-0156-CBC6-457D-B35933E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6BF70-B593-9DF5-7031-1402AF21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15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00EFEA-4FDA-5AB2-FB22-D497C5031022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EF4CF1-3300-EAE8-F703-91FC2DE974A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6A6A71-B1E5-4235-184D-443AC892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3" y="1314692"/>
            <a:ext cx="5884795" cy="4597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20A999-C023-7D51-C516-7B20E1AB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67" y="1282768"/>
            <a:ext cx="5924000" cy="459794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0900E26-4357-E006-30FC-3AA61B8C81C4}"/>
              </a:ext>
            </a:extLst>
          </p:cNvPr>
          <p:cNvSpPr/>
          <p:nvPr/>
        </p:nvSpPr>
        <p:spPr>
          <a:xfrm>
            <a:off x="7058227" y="1612320"/>
            <a:ext cx="1245140" cy="3745149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37B145-6FD2-76B1-A44E-C34CAF2A4771}"/>
              </a:ext>
            </a:extLst>
          </p:cNvPr>
          <p:cNvSpPr/>
          <p:nvPr/>
        </p:nvSpPr>
        <p:spPr>
          <a:xfrm>
            <a:off x="8303367" y="1612319"/>
            <a:ext cx="1245140" cy="3745149"/>
          </a:xfrm>
          <a:prstGeom prst="rect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C8F4BC-7291-48C2-7C23-70301D90B42A}"/>
              </a:ext>
            </a:extLst>
          </p:cNvPr>
          <p:cNvSpPr/>
          <p:nvPr/>
        </p:nvSpPr>
        <p:spPr>
          <a:xfrm>
            <a:off x="9554554" y="1617023"/>
            <a:ext cx="1245140" cy="3745149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 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6BC483-01C5-3DCF-2A16-3137060BECF6}"/>
              </a:ext>
            </a:extLst>
          </p:cNvPr>
          <p:cNvSpPr/>
          <p:nvPr/>
        </p:nvSpPr>
        <p:spPr>
          <a:xfrm>
            <a:off x="10793647" y="1612318"/>
            <a:ext cx="1245140" cy="3745149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ADDF1-ECEF-E02E-590B-6723258E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4B6D9-91F4-DCBD-649F-137E63F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qubits)-</a:t>
            </a:r>
            <a:r>
              <a:rPr lang="en-US" sz="3600" dirty="0" err="1"/>
              <a:t>Continuación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9BEEEF-6BB8-396B-EAE9-84FDE332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DCD8C8-1AAB-3B0C-15DD-A8C3DD93C0FD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6FE041-DF24-8C15-29D7-5E21027CE34E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54140E-F6C4-1D86-A077-0C343608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61" y="1500530"/>
            <a:ext cx="5362834" cy="4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DFA23-CD63-342C-9925-584820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3E54-ADE0-3206-FBD8-853BFC29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</a:t>
            </a:r>
            <a:r>
              <a:rPr lang="en-US" sz="3600" dirty="0" err="1"/>
              <a:t>Otras</a:t>
            </a:r>
            <a:r>
              <a:rPr lang="en-US" sz="3600" dirty="0"/>
              <a:t> Corridas)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0E3D9-BB42-E8AD-F638-AC0CC4C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AC5F3-8D5D-D97B-5C79-C34E824E044E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9FFD1F-E0F0-A307-705C-AD55BE16CB82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EA6A9E-2F85-1090-7A76-1709083A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07" y="1776182"/>
            <a:ext cx="4601495" cy="3942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0BAC84-9772-F33B-C1D1-2013557F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399" y="1776181"/>
            <a:ext cx="4598250" cy="39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1BD3D-D0A8-EE7C-624A-7846F594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18225-8306-AC47-17F7-241455D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</a:t>
            </a:r>
            <a:r>
              <a:rPr lang="en-US" sz="3600" dirty="0" err="1"/>
              <a:t>otra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con bajo BW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58358-C750-37A1-8E85-289D863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BB082F-BBE4-F2BB-DC53-4563ECB1DBC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B4499F-190E-75EC-3BF9-01B8503254E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E1D5B9-E1FF-2F05-E89F-0287DDD3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60" y="1500530"/>
            <a:ext cx="4693596" cy="40067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0A47A8-BDE6-3935-DD32-50126266A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3" y="1501933"/>
            <a:ext cx="5185577" cy="4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0F553-5CC6-E986-95F8-092A5C33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0BBD-99B9-0466-1172-EA1D32C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3 Menor </a:t>
            </a:r>
            <a:r>
              <a:rPr lang="en-US" sz="3600" dirty="0" err="1"/>
              <a:t>distancia</a:t>
            </a:r>
            <a:r>
              <a:rPr lang="en-US" sz="3600" dirty="0"/>
              <a:t> (</a:t>
            </a:r>
            <a:r>
              <a:rPr lang="en-US" sz="3600" dirty="0" err="1"/>
              <a:t>Mejora</a:t>
            </a:r>
            <a:r>
              <a:rPr lang="en-US" sz="3600" dirty="0"/>
              <a:t> BW)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6792A-E0E3-9AFC-04A4-C99AB85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00C4DEA-E87A-036D-DF83-D50DF3A7452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9B600A-824B-5DF0-E688-C2A8A5EEB91C}"/>
              </a:ext>
            </a:extLst>
          </p:cNvPr>
          <p:cNvSpPr txBox="1"/>
          <p:nvPr/>
        </p:nvSpPr>
        <p:spPr>
          <a:xfrm>
            <a:off x="5272391" y="62062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Corrida 3.95 </a:t>
            </a:r>
            <a:r>
              <a:rPr lang="en-US" dirty="0" err="1"/>
              <a:t>complejo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DCCBEF-AAF5-988B-F794-6BF20DEA3B9D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3392F4-B5F7-0824-49C9-1F625F62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1" y="1577594"/>
            <a:ext cx="4733132" cy="3636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F9FB04-32F9-EE58-C707-302A4D49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94" y="1577593"/>
            <a:ext cx="432472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7D0850-DCD7-869E-A111-F1CEA7A27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7FFAF2-01AB-9C49-AEBD-917098CF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1F5707C-6A3D-F23F-A9AF-A6189D265AF2}"/>
              </a:ext>
            </a:extLst>
          </p:cNvPr>
          <p:cNvSpPr txBox="1">
            <a:spLocks/>
          </p:cNvSpPr>
          <p:nvPr/>
        </p:nvSpPr>
        <p:spPr>
          <a:xfrm>
            <a:off x="1271079" y="2616741"/>
            <a:ext cx="9915729" cy="2726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Ing. Esp. Martin Paura Bersan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Ingeniero Electrónico/Sistemas Embebidos-Procesamiento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Director Adjunto del Departamento de Sistemas Digitales y Datos - ITBA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Líder de Proyectos de </a:t>
            </a:r>
            <a:r>
              <a:rPr lang="es-ES" sz="2000" b="1" dirty="0" err="1"/>
              <a:t>IyD</a:t>
            </a:r>
            <a:r>
              <a:rPr lang="es-ES" sz="2000" b="1" dirty="0"/>
              <a:t> en </a:t>
            </a:r>
            <a:r>
              <a:rPr lang="es-ES" sz="2000" b="1" dirty="0" err="1"/>
              <a:t>Eletropatagónia</a:t>
            </a:r>
            <a:r>
              <a:rPr lang="es-ES" sz="2000" b="1" dirty="0"/>
              <a:t> S.A.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Ing. Especialista implementación sobre FPGA del Proyecto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5300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FA1F-DFE0-4D8C-BAB3-F40BDF39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BC29-FABB-2BB3-2F63-EB62BB99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Acercando</a:t>
            </a:r>
            <a:r>
              <a:rPr lang="en-US" sz="3600" dirty="0"/>
              <a:t> a la </a:t>
            </a:r>
            <a:r>
              <a:rPr lang="en-US" sz="3600" dirty="0" err="1"/>
              <a:t>posición</a:t>
            </a:r>
            <a:r>
              <a:rPr lang="en-US" sz="3600" dirty="0"/>
              <a:t> X=0.10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36575-EB75-169D-0B94-DE3D027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FFBA37-ADA9-231C-1CA3-8B5943B0482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7D88C-0EFF-FBC2-9D69-7C2C46BCBD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1AA4E4-6653-62BD-B8DC-C949BE62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0" y="1577593"/>
            <a:ext cx="4684672" cy="36512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FCC5B-F6A4-36D3-BE20-752396B4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463" y="1577592"/>
            <a:ext cx="453223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8555C-B24B-A8DB-0510-A5AB3F06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FB81-E8E2-2CA9-95F5-F088254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 </a:t>
            </a:r>
            <a:r>
              <a:rPr lang="en-US" sz="3600" dirty="0" err="1"/>
              <a:t>Cerca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6C814-5131-F20D-35DA-F474C6C9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21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B2168B-FF42-8710-4FFC-85E0A5030D35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E7B39-3F35-9045-3D44-43D282CAE4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C14C40-BF28-8F90-BC94-9B6DD614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" y="1577592"/>
            <a:ext cx="4919258" cy="3848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5C7D9-5E11-A9CD-AA96-10A85F8F6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12" y="1577592"/>
            <a:ext cx="4480392" cy="387043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B4140DB-0F80-CD06-21C3-82974EEAFBAA}"/>
              </a:ext>
            </a:extLst>
          </p:cNvPr>
          <p:cNvSpPr/>
          <p:nvPr/>
        </p:nvSpPr>
        <p:spPr>
          <a:xfrm>
            <a:off x="3047189" y="1767750"/>
            <a:ext cx="2118198" cy="205522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079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9133F-A876-549C-C32C-CF69BC1E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E052-37DC-A3F2-BA53-DF65349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Llegamos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36375-9523-114B-C547-E0A544EE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7ADE9-2486-DD9D-1417-61DB26A0798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878292-57B6-A079-2C50-230CE9EB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88" y="1690687"/>
            <a:ext cx="5139612" cy="40629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C61FF4-89C1-157D-D056-5FE08DD30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93" y="1690686"/>
            <a:ext cx="4753810" cy="40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0E3E4-E376-D78D-964C-D9409B41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8862-7F6D-3761-A7B1-CEA299C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2B690-8D68-F320-5DAC-B913073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C9FC55-C451-18AB-2E44-E0BCF2F672BF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4D1922-D041-985E-9EED-5B2C0259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92" y="1690686"/>
            <a:ext cx="4857007" cy="41511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7519FD-2C73-9AF4-9511-88B57E4F7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20" y="1690686"/>
            <a:ext cx="4881402" cy="4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1BF41-FD4C-A073-D5CB-DFAFD916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55F6D-F427-DD21-DF80-A9EF3CE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3A1AF-769D-5F1D-8107-7435F47E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35D9CB-063D-BA51-8557-A2D7AA5F9417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F9F343-9474-28C9-6137-119DE06C7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89" y="1291339"/>
            <a:ext cx="6094378" cy="48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9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14BDB-5D5B-0CF7-3B5F-4A2B0725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7FA1-C60B-CC0E-B6B3-043ABD55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E052D-4A24-0BF2-E4FF-2C12733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25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118F7-90C8-79E4-53DF-148F4E61C34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1E5361-FDDC-3487-BB10-55DFBB5E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171328" cy="405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2DDF54-42F1-EAFF-B1A5-83A93457E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964" y="1690688"/>
            <a:ext cx="5075768" cy="4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4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6FEFC-4160-FD00-C3C3-9D913134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A000-9E79-04B9-1EF5-61AC89CB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5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5C29DB-564E-9E80-EB6A-1487986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26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081464-AF4F-E89C-26A3-E6F2FEB70E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A6BB91-EEBC-3630-C369-67851D8CA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32" y="1226748"/>
            <a:ext cx="6410528" cy="50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7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9FAAA-7848-63B1-466A-0A0EC87A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2456B-2ECD-0F40-0858-A48BD7F7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5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3E775-C85E-0270-C770-453CBFFB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27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CA1354-F784-89FC-4974-0188FC1A08D8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0B9474-A403-305D-6DF8-7D1CB0B5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4" y="1690688"/>
            <a:ext cx="5224836" cy="40594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5C893D-07C7-4BBF-80F4-5CF08D25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58" y="1690688"/>
            <a:ext cx="5163174" cy="4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Como </a:t>
            </a:r>
            <a:r>
              <a:rPr lang="en-US" sz="3600" dirty="0" err="1"/>
              <a:t>sigue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28</a:t>
            </a:fld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0EFC8A-4214-84CE-8664-43C5DE7AA715}"/>
              </a:ext>
            </a:extLst>
          </p:cNvPr>
          <p:cNvSpPr txBox="1">
            <a:spLocks/>
          </p:cNvSpPr>
          <p:nvPr/>
        </p:nvSpPr>
        <p:spPr>
          <a:xfrm>
            <a:off x="838199" y="1820864"/>
            <a:ext cx="10515600" cy="4414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  <a:lvl1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Verificar ecuaciones para Implementación en el formato propuesto.</a:t>
            </a:r>
          </a:p>
          <a:p>
            <a:endParaRPr lang="es-ES" sz="2800" dirty="0"/>
          </a:p>
          <a:p>
            <a:r>
              <a:rPr lang="es-ES" sz="2800" dirty="0"/>
              <a:t>Realizar análisis de precisión y errores de propagación.</a:t>
            </a:r>
          </a:p>
          <a:p>
            <a:endParaRPr lang="es-ES" sz="2800" dirty="0"/>
          </a:p>
          <a:p>
            <a:r>
              <a:rPr lang="es-ES" sz="2800" dirty="0"/>
              <a:t>Analizar la factibilidad de desarrollo por etapas para incrementar la cantidad de </a:t>
            </a:r>
            <a:r>
              <a:rPr lang="es-ES" sz="2800" dirty="0" err="1"/>
              <a:t>Qbits</a:t>
            </a:r>
            <a:r>
              <a:rPr lang="es-ES" sz="2800" dirty="0"/>
              <a:t> (muestras).</a:t>
            </a:r>
          </a:p>
          <a:p>
            <a:endParaRPr lang="es-ES" sz="2800" dirty="0"/>
          </a:p>
          <a:p>
            <a:r>
              <a:rPr lang="es-ES" sz="2800" dirty="0"/>
              <a:t>Ensayos para confirmar tiempos de ejecución y realizar análisis comparativo con sistemas clásicos.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226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3751501"/>
            <a:ext cx="10515600" cy="1335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workshop.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https://github.com/martinpaurabe/PracticaQC.git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94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DD06-239D-5E2E-EA74-F219DE24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6210-5B68-C68D-4333-C442F510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CB0DA-FD6E-3517-4803-3715EC4C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DB071C-8DFB-E291-7771-0C9CE200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548751"/>
            <a:ext cx="10538872" cy="1760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40FAE4-2042-DC15-9A94-758DDBE67D94}"/>
              </a:ext>
            </a:extLst>
          </p:cNvPr>
          <p:cNvSpPr txBox="1"/>
          <p:nvPr/>
        </p:nvSpPr>
        <p:spPr>
          <a:xfrm>
            <a:off x="3173885" y="4445541"/>
            <a:ext cx="58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Coincide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/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s-ES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blipFill>
                <a:blip r:embed="rId6"/>
                <a:stretch>
                  <a:fillRect l="-1222" t="-6667" r="-14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3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01"/>
            <a:ext cx="10515600" cy="1138028"/>
          </a:xfrm>
        </p:spPr>
        <p:txBody>
          <a:bodyPr/>
          <a:lstStyle/>
          <a:p>
            <a:pPr algn="ctr"/>
            <a:r>
              <a:rPr lang="en-US" dirty="0"/>
              <a:t>MUCHAS GRACIAS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90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2B244-AEAF-BE0A-46BB-EC9DFC77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3132A-1F64-2D90-9662-12C91F0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88D75-2A3C-52BD-60A8-864C29B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AD47C5-C74A-D527-8709-A4DEA51C62F4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C5C1A3-5D38-7CF0-BFEB-0EA84046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0615"/>
            <a:ext cx="10515600" cy="1816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AF9C2-497E-34F9-60F9-8495470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6BB514-8570-7201-8CD4-FADC1919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2776"/>
            <a:ext cx="10515600" cy="1768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526A0B-3870-EEE4-4DCC-9C5889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78E3C-3A70-6A0F-8957-33EB8A0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5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7EAD5-4BF5-9317-8A82-06736C132751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/>
              <a:t>Implementación de </a:t>
            </a:r>
            <a:r>
              <a:rPr lang="en-US" sz="2800" dirty="0" err="1"/>
              <a:t>sistema</a:t>
            </a:r>
            <a:r>
              <a:rPr lang="en-US" sz="2800" dirty="0"/>
              <a:t> de radar de </a:t>
            </a:r>
            <a:r>
              <a:rPr lang="en-US" sz="2800" dirty="0" err="1"/>
              <a:t>apertura</a:t>
            </a:r>
            <a:r>
              <a:rPr lang="en-US" sz="2800" dirty="0"/>
              <a:t> </a:t>
            </a:r>
            <a:r>
              <a:rPr lang="en-US" sz="2800" dirty="0" err="1"/>
              <a:t>sintética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191F13-5B5A-3183-B353-EF42B8EB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3" y="2158512"/>
            <a:ext cx="9869277" cy="31246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9F9ECE-57A5-3CFA-0A37-D930F3C3602F}"/>
              </a:ext>
            </a:extLst>
          </p:cNvPr>
          <p:cNvSpPr txBox="1"/>
          <p:nvPr/>
        </p:nvSpPr>
        <p:spPr>
          <a:xfrm>
            <a:off x="1278092" y="5516490"/>
            <a:ext cx="10443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ICEYE.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  <a:p>
            <a:r>
              <a:rPr lang="es-ES" dirty="0">
                <a:hlinkClick r:id="rId5"/>
              </a:rPr>
              <a:t>https://sar.iceye.com/5.0/OverviewOfSAR/remarkableStory</a:t>
            </a:r>
            <a:endParaRPr lang="es-ES" dirty="0"/>
          </a:p>
          <a:p>
            <a:r>
              <a:rPr lang="es-ES" dirty="0"/>
              <a:t>Dic. de 2022.</a:t>
            </a:r>
          </a:p>
        </p:txBody>
      </p:sp>
    </p:spTree>
    <p:extLst>
      <p:ext uri="{BB962C8B-B14F-4D97-AF65-F5344CB8AC3E}">
        <p14:creationId xmlns:p14="http://schemas.microsoft.com/office/powerpoint/2010/main" val="31916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C53B13-6B43-EE3D-E7D9-8C2DE1DB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" r="3241" b="6745"/>
          <a:stretch/>
        </p:blipFill>
        <p:spPr>
          <a:xfrm>
            <a:off x="693817" y="1500530"/>
            <a:ext cx="10804366" cy="4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0705B-EDD3-77E2-4F2B-BACEE02E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FE9B-3FD8-BCB8-F56D-CF3A79C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542BF-65DB-FCB9-201B-DBB69C4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30B952-238D-9382-9C29-369532BC905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0FADFE-1A37-9B74-AD7E-CACF74106608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6B31C1-5F6C-49B1-33F0-A003D8E44526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D6EE-C4F0-7DBF-4082-F10DAA0E1735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F558C3E-DF94-09E7-165D-F3C9CEFF77DF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7AC4E1-77A2-9AD9-F94C-33A6892E9783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5EE0E-A39C-003A-E9E5-CA6F4A3F9644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478CA0-04B8-2DB6-6A5A-7192AD450ABE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439ED8-A88C-C0EF-B944-E1A452E2A61B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6EBA6713-7266-C7FC-857E-C0D424993D3D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E2BB3ED-7845-17EA-560C-F96D92587F32}"/>
              </a:ext>
            </a:extLst>
          </p:cNvPr>
          <p:cNvSpPr/>
          <p:nvPr/>
        </p:nvSpPr>
        <p:spPr>
          <a:xfrm>
            <a:off x="3477638" y="1818109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ED8A3D37-B27C-093E-CB6A-D834E4505233}"/>
              </a:ext>
            </a:extLst>
          </p:cNvPr>
          <p:cNvSpPr/>
          <p:nvPr/>
        </p:nvSpPr>
        <p:spPr>
          <a:xfrm>
            <a:off x="3168784" y="2060760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F82B855D-948A-4F45-EC24-7D470AF9C306}"/>
              </a:ext>
            </a:extLst>
          </p:cNvPr>
          <p:cNvSpPr/>
          <p:nvPr/>
        </p:nvSpPr>
        <p:spPr>
          <a:xfrm>
            <a:off x="2157918" y="1595336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95E0BC9E-48E4-A4EF-0B0F-AEF771A1B517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B553556C-141C-20BD-A57F-9AB54C77EF4D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28EE0-2333-9D00-BEA9-46A269CF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89C3-EA89-5499-E881-BA1DA60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48ABA-F2BF-2681-D5F6-31823B2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2419C48-E720-3196-D78B-9FC4EC7FE813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520B90-1AED-C979-D05A-ED4F3E026CD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FE78C8-833B-5294-C5C0-73A26F69EAC9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051045-8E9E-2F34-5D0E-F1A24A622DB7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9F785F2-8792-3B15-EE35-1C8A755B8041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CA9AC5-006B-D9B4-911B-485966E0A46A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FF45B3-EFEF-653B-D4E0-BC661EBAC563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103EF-D962-BA67-875B-EF84EF6507F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553CFD-E690-E316-5F07-F97AF82A12BC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3F55B17A-BFEE-6AA4-8262-A2A86F53CF32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85C4E886-4F24-2309-40A4-D0326AA72CE3}"/>
              </a:ext>
            </a:extLst>
          </p:cNvPr>
          <p:cNvSpPr/>
          <p:nvPr/>
        </p:nvSpPr>
        <p:spPr>
          <a:xfrm>
            <a:off x="4583379" y="1767042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388C462-B9E9-7678-EC8B-A1713EAB05FB}"/>
              </a:ext>
            </a:extLst>
          </p:cNvPr>
          <p:cNvSpPr/>
          <p:nvPr/>
        </p:nvSpPr>
        <p:spPr>
          <a:xfrm>
            <a:off x="4274525" y="2009693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67B67129-271B-B796-8B03-158648E39A11}"/>
              </a:ext>
            </a:extLst>
          </p:cNvPr>
          <p:cNvSpPr/>
          <p:nvPr/>
        </p:nvSpPr>
        <p:spPr>
          <a:xfrm>
            <a:off x="3263659" y="1544269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65DE2DE5-AF9D-7C99-DDC6-BD7ABE86CA83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2C434555-5B4E-17CA-1124-4D780835D25E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3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1452</Words>
  <Application>Microsoft Office PowerPoint</Application>
  <PresentationFormat>Panorámica</PresentationFormat>
  <Paragraphs>182</Paragraphs>
  <Slides>30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Consolas</vt:lpstr>
      <vt:lpstr>Tema de Office</vt:lpstr>
      <vt:lpstr>Presentación de PowerPoint</vt:lpstr>
      <vt:lpstr>Presentación de PowerPoint</vt:lpstr>
      <vt:lpstr>Breve introducción de Principio Aplicado  (Producto de números complejos)</vt:lpstr>
      <vt:lpstr>Breve introducción de Principio Aplicado  (Producto de números complejos)</vt:lpstr>
      <vt:lpstr>Breve introducción de Principio Aplicado  (Producto de números complejos)</vt:lpstr>
      <vt:lpstr>Descripción técnica - conceptual</vt:lpstr>
      <vt:lpstr>Descripción técnica - conceptual</vt:lpstr>
      <vt:lpstr>Descripción técnica - conceptual</vt:lpstr>
      <vt:lpstr>Descripción técnica - conceptual</vt:lpstr>
      <vt:lpstr>Descripción técnica - conceptual</vt:lpstr>
      <vt:lpstr>Ecuaciones Principales FDBP</vt:lpstr>
      <vt:lpstr>Implementación Ecuación 2 FDBP</vt:lpstr>
      <vt:lpstr>Ejemplo 1</vt:lpstr>
      <vt:lpstr>Ejemplo 2 (96 qubits)</vt:lpstr>
      <vt:lpstr>Ejemplo 2 (96 qubits)</vt:lpstr>
      <vt:lpstr>Ejemplo 2 (96 qubits)-Continuación</vt:lpstr>
      <vt:lpstr>Ejemplo 2 (Otras Corridas)</vt:lpstr>
      <vt:lpstr>Ejemplo 2 otra posición con bajo BW</vt:lpstr>
      <vt:lpstr>Ejemplo 3 Menor distancia (Mejora BW)</vt:lpstr>
      <vt:lpstr>Acercando a la posición X=0.10</vt:lpstr>
      <vt:lpstr>Mas Cerca…</vt:lpstr>
      <vt:lpstr>Llegamos</vt:lpstr>
      <vt:lpstr>Comparación</vt:lpstr>
      <vt:lpstr>Ejemplo 4</vt:lpstr>
      <vt:lpstr>Ejemplo 4</vt:lpstr>
      <vt:lpstr>Ejemplo 5</vt:lpstr>
      <vt:lpstr>Ejemplo 5</vt:lpstr>
      <vt:lpstr>Como sigue…</vt:lpstr>
      <vt:lpstr>Las preguntas… En el workshop.  https://github.com/martinpaurabe/PracticaQC.git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planificación del Trabajo Final de la Especialización en Sistemas Embebidos</dc:title>
  <dc:creator>Martin Paura Bersan</dc:creator>
  <cp:lastModifiedBy>Martin Paura Bersan</cp:lastModifiedBy>
  <cp:revision>32</cp:revision>
  <cp:lastPrinted>2024-10-10T13:12:34Z</cp:lastPrinted>
  <dcterms:created xsi:type="dcterms:W3CDTF">2024-04-16T11:15:54Z</dcterms:created>
  <dcterms:modified xsi:type="dcterms:W3CDTF">2024-10-10T13:47:29Z</dcterms:modified>
</cp:coreProperties>
</file>