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77cfd7a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77cfd7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77cfd7a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77cfd7a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77cfd7a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77cfd7a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77cfd7a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77cfd7a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77cfd7a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77cfd7a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77cfd7a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77cfd7a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77cfd7a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77cfd7a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77cfd7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77cfd7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77cfd7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77cfd7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77cfd7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77cfd7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77cfd7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77cfd7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77cfd7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77cfd7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77cfd7a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77cfd7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Course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in NLP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Wide adoption of continuous representation.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 New tools (Encoder - Decoder) + differentiable extensions. Sequence models without markovian assumption.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3- Removal of feature engineering.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Unstructured data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of information in the world is unstructured — raw text in English or another human language.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can we get a computer to understand unstructured text and extract data from it?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rocess of splitting text into relevant units.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“A</a:t>
            </a:r>
            <a:r>
              <a:rPr lang="en"/>
              <a:t>nd finally in the 110th minute Quintero blasted in a tremendous shot, making it 2-1.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</a:t>
            </a:r>
            <a:r>
              <a:rPr lang="en"/>
              <a:t>‘And’</a:t>
            </a:r>
            <a:r>
              <a:rPr lang="en"/>
              <a:t>, ‘finally’, ‘in, ‘the’, ‘110th’, ‘minute’, ‘Quintero’, ‘blasted’, ‘in’, ‘a’, ‘tremendous’, ‘shot’, ‘,’, ‘making’, ‘it’, ‘2’, ‘-’, ‘1’]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representation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step is to create a numerical feature vector for each document: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Bag-of-words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POS: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nouns, pronouns, adjectives, verbs, adverbs, prepositions, conjunctions and interjections.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Stemming: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stemming algorithm might reduce the words fishing, fished, and fisher to the stem fish.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Lemmatization.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Stopwords removal.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parsing.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seen so far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</a:t>
            </a:r>
            <a:r>
              <a:rPr lang="en"/>
              <a:t>Analysis</a:t>
            </a:r>
            <a:r>
              <a:rPr lang="en"/>
              <a:t>: Numpy, Pandas, basic statistics, plots, correlation.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Outliers, missing values, categoricals.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learning: classification and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KNN, Linear Regression, Decision Trees, Random Forest.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descent, hyperparameters.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Metrics, validation techniques, bias / variance </a:t>
            </a:r>
            <a:r>
              <a:rPr lang="en"/>
              <a:t>tradeoff.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topics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regression, SVM.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Ensembles: basics, boosting.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learning: C</a:t>
            </a:r>
            <a:r>
              <a:rPr lang="en"/>
              <a:t>lustering, PCA, SVD.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Recommender systems: collaborative filtering, evaluation.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(NLP)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collective term referring to automatic computational processing of human languages.		</a:t>
            </a:r>
            <a:endParaRPr/>
          </a:p>
          <a:p>
            <a:pPr indent="457200" lvl="0" marL="22860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“Neural Network Methods for NLP” Yoav Goldberg.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is hard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“Within a computer, natural language is unnatural” (Alan Perlis).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natural language is unnatural (for computers)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Ambiguous: “Alice Saw Bob using the telescope”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Contextualized: “I had a (pizza - coke) yesterday. It was so cold!”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Common-sense: “The trophy would not fit in the brown suitcase because it was too (big - small)”.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Evolves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Language isn’t a formal system.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methods in NLP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Rule-based models (‘60 - ‘95)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 Data driven (probabilistic linear models). (‘95 - 2014).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Feature engineering.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3- Learn the features. (2014 -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Non-convex models.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300" y="112525"/>
            <a:ext cx="6453925" cy="18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188" y="1946175"/>
            <a:ext cx="4050557" cy="31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525" y="152400"/>
            <a:ext cx="374531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