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280d57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280d57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280d57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280d57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280d570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280d570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280d570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280d570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280d57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280d57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280d570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280d570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280d570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280d570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280d5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280d5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280d57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280d57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280d57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280d57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280d570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280d570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280d570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280d570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280d570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280d570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280d570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280d57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280d57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280d57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Course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estimate f?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apply a learning method to the training data in order to estimate the unknown function f.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function f hat such that Y ≈ f hat(X) for any observation (X, Y).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Methods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wo-step model-based approach: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1- First, we make an assumption about the functional form, or shape, of 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After a model has been selected, we need a procedure that uses the training data to fit or train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Linear regression, Logistic regression, Simple neural network, Naive bayes.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parametric Methods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make explicit assumptions about the functional form of 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Pros: Potential to accurately fit a wider range of possible shapes for 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 a very large number of observations (far more than is typically needed for a parametric approach) is required in order to obtain an accurate estimate for 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KNN, Decision trees, SVM.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the Quality of Fit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300" y="2128733"/>
            <a:ext cx="4116125" cy="12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/ variance trade off.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model flexibility increases: training MSE? test MSE?.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Variance</a:t>
            </a:r>
            <a:r>
              <a:rPr lang="en"/>
              <a:t>: amount by which f hat would change if we estimated it using a different training data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Bias</a:t>
            </a:r>
            <a:r>
              <a:rPr lang="en"/>
              <a:t>: error that is introduced by approximating a real-life problem, which may be extremely complicated, by a much simpler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general rule, as we use more flexible methods, the variance will increase and the bias will decrease.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irst identifies the K-points in the training data that are closest.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choice of K has a drastic effect.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learning is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Rescale data / missing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assumes that there is approximately a linear relationship between X and 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Coefficients are unknown.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663" y="2500050"/>
            <a:ext cx="2771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Quantative response 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 different predictors X1, X2, X3, …, Xp.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relationship between Y and X = (X1, X2, X3, …, Xp).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Y = f(X) +  ϵ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: in general an </a:t>
            </a:r>
            <a:r>
              <a:rPr lang="en"/>
              <a:t>unknown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ϵ</a:t>
            </a:r>
            <a:r>
              <a:rPr lang="en"/>
              <a:t>: random error term (independent of X).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</a:t>
            </a:r>
            <a:r>
              <a:rPr lang="en"/>
              <a:t> must estimate f based on the observed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 may involve more than one input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00" y="690402"/>
            <a:ext cx="6571826" cy="3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what?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essence, machine learning refers to a set of approaches for estimating 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estimate f?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predict Y using: Y hat = f hat 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 hat: our estimate of 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hat: resulting prediction for 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estimate f?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accuracy of Y hat as a prediction for Y depends on two quantities: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Reducible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Irreducible error.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do we estimate f?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 data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xij represent the value of the jth predictor, or input, for observation i, where i = 1,2,...,n and j = 1,2,...,p.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yi represent the response variable for the ith observation.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consist of {(x1, y1), (x2 , y2 ),..., (xn , yn )} where x i = (xi1, xi2 ,...,xip )T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estimate f?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data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xij represent the value of the jth predictor, or input, for observation i, where i = 1,2,...,n and j = 1,2,...,p.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yi represent the response variable for the ith observation.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consist of {(x1, y1), (x2 , y2 ),..., (xn , yn )} where x i = (xi1, xi2 ,...,xip )T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