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90bfc08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90bfc08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0a749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0a749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0a749b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0a749b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0a749b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0a749b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0a749b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80a749b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90bfc08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90bfc08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90bfc0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90bfc0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90bfc08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90bfc08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90bfc08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90bfc08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90bfc08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90bfc08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90bfc08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90bfc08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0bfc08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0bfc08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e90bfc08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e90bfc08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90bfc08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90bfc08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58927" y="21959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Noviembre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1275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 ML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371425" y="2434675"/>
            <a:ext cx="22317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Clasificación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Aprendizaje no supervisado: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54125"/>
            <a:ext cx="3609474" cy="270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000" y="2285984"/>
            <a:ext cx="3609475" cy="185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50" y="1965750"/>
            <a:ext cx="3854750" cy="25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000" y="2049025"/>
            <a:ext cx="4681674" cy="17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598350" y="1275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850" y="2049100"/>
            <a:ext cx="3083775" cy="28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85800" y="1501850"/>
            <a:ext cx="3222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uso????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675" y="1808375"/>
            <a:ext cx="3985375" cy="28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/ Variance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2"/>
            <a:ext cx="9144001" cy="251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AI, ML, DL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00" y="1074374"/>
            <a:ext cx="3723401" cy="37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Esfuerzo de automatizar tareas intelectuales normalmente realizadas por humanos.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Dominio general.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Symbolic AI para problemas lógicos bien definidos.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Puede una computadora aprender de manera automática estas reglas?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Nuevo paradigma de programación.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75" y="2571750"/>
            <a:ext cx="3668350" cy="2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 sistema de ML es entrenado en lugar de explícitamente programado.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le muestran muchos ejemplos relevantes a una determinada tarea.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Encuentra estructuras estadísticas -&gt; permiten al sistema determinar reglas para automatizar la tarea.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Ej: clasificación de imágenes.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hace un algoritmo de ML?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hacer ML son necesarias 3 cosas: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data points.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Ejemplos del output esperado.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 manera de medir si el algoritmo está haciendo un buen trabajo.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modelo de ML transforma datos de entrada en salidas útiles. Este proceso es “aprendido” mediante la exposición a ejemplos de entradas y salidas conocidos.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Campo específico de ML.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aprenden capas cada vez más significativas de representaciones.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no hace referencia a ningún tipo de entendimiento “más profundo”.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Decenas o cientos de capas de representaciones (todas aprendidas de manera automática mediante la exposición de datos de entrenamiento).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Redes neuronales.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950" y="603325"/>
            <a:ext cx="4731325" cy="40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65350" y="1199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Vs Deep Learning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864938"/>
            <a:ext cx="85206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learning: mapeo de inputs a targets. Se realiza observando muchos ejemplos de inputs y targets.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learning: el mapeo a través de una secuencia de capas (cada capa se aprende mediante la exposición a ejemplos).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250" y="2571750"/>
            <a:ext cx="5484551" cy="2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