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0a5192e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0a5192e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0a5192e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0a5192e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0a5192e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0a5192e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0a5192e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0a5192e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80a5192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80a5192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0a5192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0a5192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0a5192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0a5192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0a5192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0a5192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0a5192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0a5192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0a5192e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0a5192e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0a5192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0a5192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0a5192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0a5192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Course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00" y="1533425"/>
            <a:ext cx="7437099" cy="19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625" y="1408500"/>
            <a:ext cx="6522750" cy="23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50" y="1428950"/>
            <a:ext cx="7614300" cy="19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Pessimistic Bias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 we estimate the performance of a machine learning model?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534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 about performance estimates at all?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well the model performs on unseen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of the internal knobs of a learning algorithm (result: different models).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different algorithms to each other (predictive and computational performance).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 about performance estimates at all?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 common: we want to estimate the performance of a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all require different approaches.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Terminology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assume that our samples are i.i.d (independent and identically distributed).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Terminology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function: f(x)=y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Holdout Method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implest model evaluation technique.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split</a:t>
            </a:r>
            <a:r>
              <a:rPr lang="en"/>
              <a:t> our labeled dataset and it into two parts: A training set and a test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a model to the training data and predict the labels of the test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Fraction of correct predictions constitutes our estimate of the prediction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Withhold the known test labels during prediction!</a:t>
            </a:r>
            <a:endParaRPr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75" y="1493538"/>
            <a:ext cx="7723276" cy="21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