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17"/>
  </p:notesMasterIdLst>
  <p:sldIdLst>
    <p:sldId id="259" r:id="rId3"/>
    <p:sldId id="260" r:id="rId4"/>
    <p:sldId id="261" r:id="rId5"/>
    <p:sldId id="257" r:id="rId6"/>
    <p:sldId id="265" r:id="rId7"/>
    <p:sldId id="279" r:id="rId8"/>
    <p:sldId id="264" r:id="rId9"/>
    <p:sldId id="272" r:id="rId10"/>
    <p:sldId id="268" r:id="rId11"/>
    <p:sldId id="280" r:id="rId12"/>
    <p:sldId id="274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4D8E3-52CD-DB3D-C75E-BDE03CAE9DEA}" v="2892" dt="2022-03-21T03:11:04.919"/>
    <p1510:client id="{41EC6FD2-6260-4F4B-B434-4CFF5AF97C6A}" v="4" dt="2022-03-01T01:23:03.602"/>
    <p1510:client id="{426CE53B-5820-EE2D-44DF-0E6495B6A9EF}" v="21" dt="2022-03-19T22:50:00.974"/>
    <p1510:client id="{45A3DAFB-18C3-C85B-29E0-1C56102F8BEC}" v="618" dt="2022-03-20T18:53:29.146"/>
    <p1510:client id="{7D2437B7-05D6-C9BD-93AA-45B59320680A}" v="193" dt="2022-03-19T23:08:18.952"/>
    <p1510:client id="{92BDDAC6-D7FD-CAF1-AAF5-5C2C4ECF849A}" v="2" dt="2022-03-19T22:50:14.694"/>
    <p1510:client id="{9BC0E33F-E772-F391-42EA-018D3A5F3ECE}" v="6" dt="2022-04-01T17:21:54.382"/>
    <p1510:client id="{9DC56838-8D33-1C95-7D88-188198C5C940}" v="42" dt="2022-03-21T17:58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, Linh" userId="S::tanglinh@grinnell.edu::fb472db5-5874-4bab-902f-d92e2f027638" providerId="AD" clId="Web-{41EC6FD2-6260-4F4B-B434-4CFF5AF97C6A}"/>
    <pc:docChg chg="addSld delSld modSld addMainMaster delMainMaster">
      <pc:chgData name="Tang, Linh" userId="S::tanglinh@grinnell.edu::fb472db5-5874-4bab-902f-d92e2f027638" providerId="AD" clId="Web-{41EC6FD2-6260-4F4B-B434-4CFF5AF97C6A}" dt="2022-03-01T01:23:03.602" v="4"/>
      <pc:docMkLst>
        <pc:docMk/>
      </pc:docMkLst>
      <pc:sldChg chg="addSp delSp modSp mod setBg modClrScheme chgLayout">
        <pc:chgData name="Tang, Linh" userId="S::tanglinh@grinnell.edu::fb472db5-5874-4bab-902f-d92e2f027638" providerId="AD" clId="Web-{41EC6FD2-6260-4F4B-B434-4CFF5AF97C6A}" dt="2022-03-01T01:21:46.570" v="3"/>
        <pc:sldMkLst>
          <pc:docMk/>
          <pc:sldMk cId="109857222" sldId="256"/>
        </pc:sldMkLst>
        <pc:spChg chg="mod">
          <ac:chgData name="Tang, Linh" userId="S::tanglinh@grinnell.edu::fb472db5-5874-4bab-902f-d92e2f027638" providerId="AD" clId="Web-{41EC6FD2-6260-4F4B-B434-4CFF5AF97C6A}" dt="2022-03-01T01:21:46.570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g, Linh" userId="S::tanglinh@grinnell.edu::fb472db5-5874-4bab-902f-d92e2f027638" providerId="AD" clId="Web-{41EC6FD2-6260-4F4B-B434-4CFF5AF97C6A}" dt="2022-03-01T01:21:46.570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ang, Linh" userId="S::tanglinh@grinnell.edu::fb472db5-5874-4bab-902f-d92e2f027638" providerId="AD" clId="Web-{41EC6FD2-6260-4F4B-B434-4CFF5AF97C6A}" dt="2022-03-01T01:21:46.570" v="3"/>
          <ac:spMkLst>
            <pc:docMk/>
            <pc:sldMk cId="109857222" sldId="256"/>
            <ac:spMk id="8" creationId="{8C37C960-91F5-4F61-B2CD-8A037920720B}"/>
          </ac:spMkLst>
        </pc:spChg>
      </pc:sldChg>
      <pc:sldChg chg="new del">
        <pc:chgData name="Tang, Linh" userId="S::tanglinh@grinnell.edu::fb472db5-5874-4bab-902f-d92e2f027638" providerId="AD" clId="Web-{41EC6FD2-6260-4F4B-B434-4CFF5AF97C6A}" dt="2022-03-01T01:21:45.273" v="2"/>
        <pc:sldMkLst>
          <pc:docMk/>
          <pc:sldMk cId="24134964" sldId="257"/>
        </pc:sldMkLst>
      </pc:sldChg>
      <pc:sldChg chg="add">
        <pc:chgData name="Tang, Linh" userId="S::tanglinh@grinnell.edu::fb472db5-5874-4bab-902f-d92e2f027638" providerId="AD" clId="Web-{41EC6FD2-6260-4F4B-B434-4CFF5AF97C6A}" dt="2022-03-01T01:23:03.602" v="4"/>
        <pc:sldMkLst>
          <pc:docMk/>
          <pc:sldMk cId="793140935" sldId="257"/>
        </pc:sldMkLst>
      </pc:sldChg>
      <pc:sldMasterChg chg="add addSldLayout">
        <pc:chgData name="Tang, Linh" userId="S::tanglinh@grinnell.edu::fb472db5-5874-4bab-902f-d92e2f027638" providerId="AD" clId="Web-{41EC6FD2-6260-4F4B-B434-4CFF5AF97C6A}" dt="2022-03-01T01:23:03.602" v="4"/>
        <pc:sldMasterMkLst>
          <pc:docMk/>
          <pc:sldMasterMk cId="0" sldId="2147483659"/>
        </pc:sldMasterMkLst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">
        <pc:chgData name="Tang, Linh" userId="S::tanglinh@grinnell.edu::fb472db5-5874-4bab-902f-d92e2f027638" providerId="AD" clId="Web-{41EC6FD2-6260-4F4B-B434-4CFF5AF97C6A}" dt="2022-03-01T01:21:46.570" v="3"/>
        <pc:sldMasterMkLst>
          <pc:docMk/>
          <pc:sldMasterMk cId="2460954070" sldId="2147483660"/>
        </pc:sldMasterMkLst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Tang, Linh" userId="S::tanglinh@grinnell.edu::fb472db5-5874-4bab-902f-d92e2f027638" providerId="AD" clId="Web-{41EC6FD2-6260-4F4B-B434-4CFF5AF97C6A}" dt="2022-03-01T01:21:46.570" v="3"/>
        <pc:sldMasterMkLst>
          <pc:docMk/>
          <pc:sldMasterMk cId="2310043327" sldId="2147483711"/>
        </pc:sldMasterMkLst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2130861893" sldId="2147483700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803316956" sldId="2147483701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325068346" sldId="2147483702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4216718656" sldId="2147483703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405040790" sldId="2147483704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2288923775" sldId="2147483705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3031399440" sldId="2147483706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2094556462" sldId="2147483707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1299800383" sldId="2147483708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341340269" sldId="2147483709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1187105312" sldId="2147483710"/>
          </pc:sldLayoutMkLst>
        </pc:sldLayoutChg>
      </pc:sldMasterChg>
    </pc:docChg>
  </pc:docChgLst>
  <pc:docChgLst>
    <pc:chgData name="Pollack, Martin" userId="S::pollackm@grinnell.edu::fb41ae39-d5af-437d-8229-fbe4cb2a265c" providerId="AD" clId="Web-{9BC0E33F-E772-F391-42EA-018D3A5F3ECE}"/>
    <pc:docChg chg="modSld">
      <pc:chgData name="Pollack, Martin" userId="S::pollackm@grinnell.edu::fb41ae39-d5af-437d-8229-fbe4cb2a265c" providerId="AD" clId="Web-{9BC0E33F-E772-F391-42EA-018D3A5F3ECE}" dt="2022-04-01T17:21:54.382" v="3" actId="1076"/>
      <pc:docMkLst>
        <pc:docMk/>
      </pc:docMkLst>
      <pc:sldChg chg="modSp">
        <pc:chgData name="Pollack, Martin" userId="S::pollackm@grinnell.edu::fb41ae39-d5af-437d-8229-fbe4cb2a265c" providerId="AD" clId="Web-{9BC0E33F-E772-F391-42EA-018D3A5F3ECE}" dt="2022-04-01T17:19:49.285" v="1" actId="20577"/>
        <pc:sldMkLst>
          <pc:docMk/>
          <pc:sldMk cId="2507569728" sldId="260"/>
        </pc:sldMkLst>
        <pc:spChg chg="mod">
          <ac:chgData name="Pollack, Martin" userId="S::pollackm@grinnell.edu::fb41ae39-d5af-437d-8229-fbe4cb2a265c" providerId="AD" clId="Web-{9BC0E33F-E772-F391-42EA-018D3A5F3ECE}" dt="2022-04-01T17:19:49.285" v="1" actId="20577"/>
          <ac:spMkLst>
            <pc:docMk/>
            <pc:sldMk cId="2507569728" sldId="260"/>
            <ac:spMk id="4" creationId="{32758BB7-0056-026D-EDA0-F2C151F49906}"/>
          </ac:spMkLst>
        </pc:spChg>
      </pc:sldChg>
      <pc:sldChg chg="modSp">
        <pc:chgData name="Pollack, Martin" userId="S::pollackm@grinnell.edu::fb41ae39-d5af-437d-8229-fbe4cb2a265c" providerId="AD" clId="Web-{9BC0E33F-E772-F391-42EA-018D3A5F3ECE}" dt="2022-04-01T17:21:54.382" v="3" actId="1076"/>
        <pc:sldMkLst>
          <pc:docMk/>
          <pc:sldMk cId="1898398653" sldId="278"/>
        </pc:sldMkLst>
        <pc:picChg chg="mod">
          <ac:chgData name="Pollack, Martin" userId="S::pollackm@grinnell.edu::fb41ae39-d5af-437d-8229-fbe4cb2a265c" providerId="AD" clId="Web-{9BC0E33F-E772-F391-42EA-018D3A5F3ECE}" dt="2022-04-01T17:21:54.382" v="3" actId="1076"/>
          <ac:picMkLst>
            <pc:docMk/>
            <pc:sldMk cId="1898398653" sldId="278"/>
            <ac:picMk id="5" creationId="{6A1F4529-4A3C-41CC-A243-868F6D5E3ABD}"/>
          </ac:picMkLst>
        </pc:picChg>
      </pc:sldChg>
    </pc:docChg>
  </pc:docChgLst>
  <pc:docChgLst>
    <pc:chgData name="Tang, Linh" userId="S::tanglinh@grinnell.edu::fb472db5-5874-4bab-902f-d92e2f027638" providerId="AD" clId="Web-{2C34D8E3-52CD-DB3D-C75E-BDE03CAE9DEA}"/>
    <pc:docChg chg="addSld delSld modSld sldOrd">
      <pc:chgData name="Tang, Linh" userId="S::tanglinh@grinnell.edu::fb472db5-5874-4bab-902f-d92e2f027638" providerId="AD" clId="Web-{2C34D8E3-52CD-DB3D-C75E-BDE03CAE9DEA}" dt="2022-03-21T03:11:03.169" v="1786" actId="20577"/>
      <pc:docMkLst>
        <pc:docMk/>
      </pc:docMkLst>
      <pc:sldChg chg="addSp modSp">
        <pc:chgData name="Tang, Linh" userId="S::tanglinh@grinnell.edu::fb472db5-5874-4bab-902f-d92e2f027638" providerId="AD" clId="Web-{2C34D8E3-52CD-DB3D-C75E-BDE03CAE9DEA}" dt="2022-03-20T18:36:06.899" v="118" actId="1076"/>
        <pc:sldMkLst>
          <pc:docMk/>
          <pc:sldMk cId="793140935" sldId="257"/>
        </pc:sldMkLst>
        <pc:spChg chg="add mod">
          <ac:chgData name="Tang, Linh" userId="S::tanglinh@grinnell.edu::fb472db5-5874-4bab-902f-d92e2f027638" providerId="AD" clId="Web-{2C34D8E3-52CD-DB3D-C75E-BDE03CAE9DEA}" dt="2022-03-20T18:36:06.899" v="118" actId="1076"/>
          <ac:spMkLst>
            <pc:docMk/>
            <pc:sldMk cId="793140935" sldId="257"/>
            <ac:spMk id="2" creationId="{3CFEB290-501B-4B8B-AE12-36C8EADA4D41}"/>
          </ac:spMkLst>
        </pc:spChg>
        <pc:spChg chg="mod">
          <ac:chgData name="Tang, Linh" userId="S::tanglinh@grinnell.edu::fb472db5-5874-4bab-902f-d92e2f027638" providerId="AD" clId="Web-{2C34D8E3-52CD-DB3D-C75E-BDE03CAE9DEA}" dt="2022-03-20T18:33:54.649" v="34" actId="20577"/>
          <ac:spMkLst>
            <pc:docMk/>
            <pc:sldMk cId="793140935" sldId="257"/>
            <ac:spMk id="73" creationId="{A1F443DB-A131-85A0-7805-F3A6188F5882}"/>
          </ac:spMkLst>
        </pc:spChg>
        <pc:spChg chg="mod">
          <ac:chgData name="Tang, Linh" userId="S::tanglinh@grinnell.edu::fb472db5-5874-4bab-902f-d92e2f027638" providerId="AD" clId="Web-{2C34D8E3-52CD-DB3D-C75E-BDE03CAE9DEA}" dt="2022-03-20T18:35:04.633" v="89" actId="20577"/>
          <ac:spMkLst>
            <pc:docMk/>
            <pc:sldMk cId="793140935" sldId="257"/>
            <ac:spMk id="451" creationId="{00000000-0000-0000-0000-000000000000}"/>
          </ac:spMkLst>
        </pc:spChg>
        <pc:spChg chg="mod">
          <ac:chgData name="Tang, Linh" userId="S::tanglinh@grinnell.edu::fb472db5-5874-4bab-902f-d92e2f027638" providerId="AD" clId="Web-{2C34D8E3-52CD-DB3D-C75E-BDE03CAE9DEA}" dt="2022-03-20T18:35:50.477" v="117" actId="20577"/>
          <ac:spMkLst>
            <pc:docMk/>
            <pc:sldMk cId="793140935" sldId="257"/>
            <ac:spMk id="452" creationId="{00000000-0000-0000-0000-000000000000}"/>
          </ac:spMkLst>
        </pc:spChg>
      </pc:sldChg>
      <pc:sldChg chg="modSp">
        <pc:chgData name="Tang, Linh" userId="S::tanglinh@grinnell.edu::fb472db5-5874-4bab-902f-d92e2f027638" providerId="AD" clId="Web-{2C34D8E3-52CD-DB3D-C75E-BDE03CAE9DEA}" dt="2022-03-20T18:23:36.976" v="0" actId="1076"/>
        <pc:sldMkLst>
          <pc:docMk/>
          <pc:sldMk cId="2507569728" sldId="260"/>
        </pc:sldMkLst>
        <pc:spChg chg="mod">
          <ac:chgData name="Tang, Linh" userId="S::tanglinh@grinnell.edu::fb472db5-5874-4bab-902f-d92e2f027638" providerId="AD" clId="Web-{2C34D8E3-52CD-DB3D-C75E-BDE03CAE9DEA}" dt="2022-03-20T18:23:36.976" v="0" actId="1076"/>
          <ac:spMkLst>
            <pc:docMk/>
            <pc:sldMk cId="2507569728" sldId="260"/>
            <ac:spMk id="4" creationId="{32758BB7-0056-026D-EDA0-F2C151F49906}"/>
          </ac:spMkLst>
        </pc:spChg>
      </pc:sldChg>
      <pc:sldChg chg="addSp delSp modSp del mod setBg setClrOvrMap">
        <pc:chgData name="Tang, Linh" userId="S::tanglinh@grinnell.edu::fb472db5-5874-4bab-902f-d92e2f027638" providerId="AD" clId="Web-{2C34D8E3-52CD-DB3D-C75E-BDE03CAE9DEA}" dt="2022-03-21T02:03:41.868" v="1676"/>
        <pc:sldMkLst>
          <pc:docMk/>
          <pc:sldMk cId="1112138938" sldId="263"/>
        </pc:sldMkLst>
        <pc:spChg chg="mod">
          <ac:chgData name="Tang, Linh" userId="S::tanglinh@grinnell.edu::fb472db5-5874-4bab-902f-d92e2f027638" providerId="AD" clId="Web-{2C34D8E3-52CD-DB3D-C75E-BDE03CAE9DEA}" dt="2022-03-20T18:40:17.930" v="216" actId="1076"/>
          <ac:spMkLst>
            <pc:docMk/>
            <pc:sldMk cId="1112138938" sldId="263"/>
            <ac:spMk id="2" creationId="{109B058D-DF62-E566-55AD-8634BD36D569}"/>
          </ac:spMkLst>
        </pc:spChg>
        <pc:spChg chg="add mod">
          <ac:chgData name="Tang, Linh" userId="S::tanglinh@grinnell.edu::fb472db5-5874-4bab-902f-d92e2f027638" providerId="AD" clId="Web-{2C34D8E3-52CD-DB3D-C75E-BDE03CAE9DEA}" dt="2022-03-21T02:03:36.868" v="1675" actId="20577"/>
          <ac:spMkLst>
            <pc:docMk/>
            <pc:sldMk cId="1112138938" sldId="263"/>
            <ac:spMk id="3" creationId="{BE1DE3AD-C26E-4E89-92F5-B5957A172D45}"/>
          </ac:spMkLst>
        </pc:spChg>
        <pc:spChg chg="add mod">
          <ac:chgData name="Tang, Linh" userId="S::tanglinh@grinnell.edu::fb472db5-5874-4bab-902f-d92e2f027638" providerId="AD" clId="Web-{2C34D8E3-52CD-DB3D-C75E-BDE03CAE9DEA}" dt="2022-03-20T18:49:59.540" v="262" actId="1076"/>
          <ac:spMkLst>
            <pc:docMk/>
            <pc:sldMk cId="1112138938" sldId="263"/>
            <ac:spMk id="5" creationId="{214B9325-B941-423C-BEFC-CFACDBC8F1AA}"/>
          </ac:spMkLst>
        </pc:spChg>
        <pc:spChg chg="add del">
          <ac:chgData name="Tang, Linh" userId="S::tanglinh@grinnell.edu::fb472db5-5874-4bab-902f-d92e2f027638" providerId="AD" clId="Web-{2C34D8E3-52CD-DB3D-C75E-BDE03CAE9DEA}" dt="2022-03-20T18:41:45.962" v="246"/>
          <ac:spMkLst>
            <pc:docMk/>
            <pc:sldMk cId="1112138938" sldId="263"/>
            <ac:spMk id="6" creationId="{A1246CF8-6712-4062-9B57-EBF1A4E9AF9D}"/>
          </ac:spMkLst>
        </pc:spChg>
        <pc:spChg chg="add del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13" creationId="{68A4132F-DEC6-4332-A00C-A11AD4519B6C}"/>
          </ac:spMkLst>
        </pc:spChg>
        <pc:spChg chg="add del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15" creationId="{64965EAE-E41A-435F-B993-07E824B6C977}"/>
          </ac:spMkLst>
        </pc:spChg>
        <pc:spChg chg="add del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17" creationId="{152F8994-E6D4-4311-9548-C3607BC43645}"/>
          </ac:spMkLst>
        </pc:spChg>
        <pc:spChg chg="add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22" creationId="{C62225A2-D3F0-45D1-9C47-B10375316553}"/>
          </ac:spMkLst>
        </pc:spChg>
        <pc:spChg chg="add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24" creationId="{1B9FBFA8-6AF4-4091-9C8B-DEC6D89338F0}"/>
          </ac:spMkLst>
        </pc:spChg>
        <pc:picChg chg="add mod ord">
          <ac:chgData name="Tang, Linh" userId="S::tanglinh@grinnell.edu::fb472db5-5874-4bab-902f-d92e2f027638" providerId="AD" clId="Web-{2C34D8E3-52CD-DB3D-C75E-BDE03CAE9DEA}" dt="2022-03-20T18:50:00.805" v="263" actId="1076"/>
          <ac:picMkLst>
            <pc:docMk/>
            <pc:sldMk cId="1112138938" sldId="263"/>
            <ac:picMk id="4" creationId="{D08BB111-6C83-4D13-A636-EAA3A88DAC64}"/>
          </ac:picMkLst>
        </pc:picChg>
        <pc:picChg chg="add mod modCrop">
          <ac:chgData name="Tang, Linh" userId="S::tanglinh@grinnell.edu::fb472db5-5874-4bab-902f-d92e2f027638" providerId="AD" clId="Web-{2C34D8E3-52CD-DB3D-C75E-BDE03CAE9DEA}" dt="2022-03-20T18:50:08.337" v="266" actId="1076"/>
          <ac:picMkLst>
            <pc:docMk/>
            <pc:sldMk cId="1112138938" sldId="263"/>
            <ac:picMk id="7" creationId="{DCBBD997-1455-4261-8296-570F1B791FE7}"/>
          </ac:picMkLst>
        </pc:picChg>
        <pc:picChg chg="mod ord">
          <ac:chgData name="Tang, Linh" userId="S::tanglinh@grinnell.edu::fb472db5-5874-4bab-902f-d92e2f027638" providerId="AD" clId="Web-{2C34D8E3-52CD-DB3D-C75E-BDE03CAE9DEA}" dt="2022-03-20T18:40:51.571" v="218" actId="1076"/>
          <ac:picMkLst>
            <pc:docMk/>
            <pc:sldMk cId="1112138938" sldId="263"/>
            <ac:picMk id="8" creationId="{620D81AA-7E14-692E-69A7-A166A848AC6B}"/>
          </ac:picMkLst>
        </pc:picChg>
      </pc:sldChg>
      <pc:sldChg chg="addSp delSp modSp">
        <pc:chgData name="Tang, Linh" userId="S::tanglinh@grinnell.edu::fb472db5-5874-4bab-902f-d92e2f027638" providerId="AD" clId="Web-{2C34D8E3-52CD-DB3D-C75E-BDE03CAE9DEA}" dt="2022-03-21T01:30:48.726" v="580" actId="20577"/>
        <pc:sldMkLst>
          <pc:docMk/>
          <pc:sldMk cId="2993503985" sldId="264"/>
        </pc:sldMkLst>
        <pc:spChg chg="add del">
          <ac:chgData name="Tang, Linh" userId="S::tanglinh@grinnell.edu::fb472db5-5874-4bab-902f-d92e2f027638" providerId="AD" clId="Web-{2C34D8E3-52CD-DB3D-C75E-BDE03CAE9DEA}" dt="2022-03-20T18:53:54.446" v="386"/>
          <ac:spMkLst>
            <pc:docMk/>
            <pc:sldMk cId="2993503985" sldId="264"/>
            <ac:spMk id="3" creationId="{63843F41-0435-48AB-9EAA-A1A1AC21B43C}"/>
          </ac:spMkLst>
        </pc:spChg>
        <pc:spChg chg="add mod">
          <ac:chgData name="Tang, Linh" userId="S::tanglinh@grinnell.edu::fb472db5-5874-4bab-902f-d92e2f027638" providerId="AD" clId="Web-{2C34D8E3-52CD-DB3D-C75E-BDE03CAE9DEA}" dt="2022-03-20T18:56:29.868" v="448" actId="20577"/>
          <ac:spMkLst>
            <pc:docMk/>
            <pc:sldMk cId="2993503985" sldId="264"/>
            <ac:spMk id="4" creationId="{60BAF358-8526-4FA5-A545-50B031BF928B}"/>
          </ac:spMkLst>
        </pc:spChg>
        <pc:spChg chg="add mod">
          <ac:chgData name="Tang, Linh" userId="S::tanglinh@grinnell.edu::fb472db5-5874-4bab-902f-d92e2f027638" providerId="AD" clId="Web-{2C34D8E3-52CD-DB3D-C75E-BDE03CAE9DEA}" dt="2022-03-21T01:30:48.726" v="580" actId="20577"/>
          <ac:spMkLst>
            <pc:docMk/>
            <pc:sldMk cId="2993503985" sldId="264"/>
            <ac:spMk id="6" creationId="{F02F0690-4B27-4C43-B75E-4933BBCEA19A}"/>
          </ac:spMkLst>
        </pc:spChg>
      </pc:sldChg>
      <pc:sldChg chg="addSp">
        <pc:chgData name="Tang, Linh" userId="S::tanglinh@grinnell.edu::fb472db5-5874-4bab-902f-d92e2f027638" providerId="AD" clId="Web-{2C34D8E3-52CD-DB3D-C75E-BDE03CAE9DEA}" dt="2022-03-20T18:40:54.086" v="219"/>
        <pc:sldMkLst>
          <pc:docMk/>
          <pc:sldMk cId="458421916" sldId="265"/>
        </pc:sldMkLst>
        <pc:picChg chg="add">
          <ac:chgData name="Tang, Linh" userId="S::tanglinh@grinnell.edu::fb472db5-5874-4bab-902f-d92e2f027638" providerId="AD" clId="Web-{2C34D8E3-52CD-DB3D-C75E-BDE03CAE9DEA}" dt="2022-03-20T18:40:54.086" v="219"/>
          <ac:picMkLst>
            <pc:docMk/>
            <pc:sldMk cId="458421916" sldId="265"/>
            <ac:picMk id="6" creationId="{CAA78163-FB56-47D9-BE34-7FC90C40D500}"/>
          </ac:picMkLst>
        </pc:picChg>
      </pc:sldChg>
      <pc:sldChg chg="addSp modSp">
        <pc:chgData name="Tang, Linh" userId="S::tanglinh@grinnell.edu::fb472db5-5874-4bab-902f-d92e2f027638" providerId="AD" clId="Web-{2C34D8E3-52CD-DB3D-C75E-BDE03CAE9DEA}" dt="2022-03-21T01:52:49.550" v="1421" actId="20577"/>
        <pc:sldMkLst>
          <pc:docMk/>
          <pc:sldMk cId="1300142452" sldId="268"/>
        </pc:sldMkLst>
        <pc:spChg chg="mod">
          <ac:chgData name="Tang, Linh" userId="S::tanglinh@grinnell.edu::fb472db5-5874-4bab-902f-d92e2f027638" providerId="AD" clId="Web-{2C34D8E3-52CD-DB3D-C75E-BDE03CAE9DEA}" dt="2022-03-21T01:19:36.142" v="567" actId="20577"/>
          <ac:spMkLst>
            <pc:docMk/>
            <pc:sldMk cId="1300142452" sldId="268"/>
            <ac:spMk id="2" creationId="{109B058D-DF62-E566-55AD-8634BD36D569}"/>
          </ac:spMkLst>
        </pc:spChg>
        <pc:spChg chg="add mod">
          <ac:chgData name="Tang, Linh" userId="S::tanglinh@grinnell.edu::fb472db5-5874-4bab-902f-d92e2f027638" providerId="AD" clId="Web-{2C34D8E3-52CD-DB3D-C75E-BDE03CAE9DEA}" dt="2022-03-21T01:41:29.310" v="941" actId="1076"/>
          <ac:spMkLst>
            <pc:docMk/>
            <pc:sldMk cId="1300142452" sldId="268"/>
            <ac:spMk id="3" creationId="{EE1050AA-E2B7-49AD-8E57-D76DA4E222DB}"/>
          </ac:spMkLst>
        </pc:spChg>
        <pc:spChg chg="add mod">
          <ac:chgData name="Tang, Linh" userId="S::tanglinh@grinnell.edu::fb472db5-5874-4bab-902f-d92e2f027638" providerId="AD" clId="Web-{2C34D8E3-52CD-DB3D-C75E-BDE03CAE9DEA}" dt="2022-03-21T01:52:49.550" v="1421" actId="20577"/>
          <ac:spMkLst>
            <pc:docMk/>
            <pc:sldMk cId="1300142452" sldId="268"/>
            <ac:spMk id="4" creationId="{DACB97B1-3BA5-473D-9C45-4C7962226BA3}"/>
          </ac:spMkLst>
        </pc:spChg>
      </pc:sldChg>
      <pc:sldChg chg="del">
        <pc:chgData name="Tang, Linh" userId="S::tanglinh@grinnell.edu::fb472db5-5874-4bab-902f-d92e2f027638" providerId="AD" clId="Web-{2C34D8E3-52CD-DB3D-C75E-BDE03CAE9DEA}" dt="2022-03-21T01:45:14.041" v="1102"/>
        <pc:sldMkLst>
          <pc:docMk/>
          <pc:sldMk cId="1493232348" sldId="270"/>
        </pc:sldMkLst>
      </pc:sldChg>
      <pc:sldChg chg="addSp modSp ord modNotes">
        <pc:chgData name="Tang, Linh" userId="S::tanglinh@grinnell.edu::fb472db5-5874-4bab-902f-d92e2f027638" providerId="AD" clId="Web-{2C34D8E3-52CD-DB3D-C75E-BDE03CAE9DEA}" dt="2022-03-21T03:08:00.731" v="1751" actId="20577"/>
        <pc:sldMkLst>
          <pc:docMk/>
          <pc:sldMk cId="1782052004" sldId="272"/>
        </pc:sldMkLst>
        <pc:spChg chg="mod">
          <ac:chgData name="Tang, Linh" userId="S::tanglinh@grinnell.edu::fb472db5-5874-4bab-902f-d92e2f027638" providerId="AD" clId="Web-{2C34D8E3-52CD-DB3D-C75E-BDE03CAE9DEA}" dt="2022-03-21T01:33:06.021" v="648" actId="14100"/>
          <ac:spMkLst>
            <pc:docMk/>
            <pc:sldMk cId="1782052004" sldId="272"/>
            <ac:spMk id="2" creationId="{109B058D-DF62-E566-55AD-8634BD36D569}"/>
          </ac:spMkLst>
        </pc:spChg>
        <pc:spChg chg="mod">
          <ac:chgData name="Tang, Linh" userId="S::tanglinh@grinnell.edu::fb472db5-5874-4bab-902f-d92e2f027638" providerId="AD" clId="Web-{2C34D8E3-52CD-DB3D-C75E-BDE03CAE9DEA}" dt="2022-03-21T03:05:12.417" v="1730" actId="1076"/>
          <ac:spMkLst>
            <pc:docMk/>
            <pc:sldMk cId="1782052004" sldId="272"/>
            <ac:spMk id="3" creationId="{6B1E1560-AB2B-4D5B-A27A-9067F42223A6}"/>
          </ac:spMkLst>
        </pc:spChg>
        <pc:spChg chg="add mod">
          <ac:chgData name="Tang, Linh" userId="S::tanglinh@grinnell.edu::fb472db5-5874-4bab-902f-d92e2f027638" providerId="AD" clId="Web-{2C34D8E3-52CD-DB3D-C75E-BDE03CAE9DEA}" dt="2022-03-21T01:35:17.925" v="697" actId="1076"/>
          <ac:spMkLst>
            <pc:docMk/>
            <pc:sldMk cId="1782052004" sldId="272"/>
            <ac:spMk id="4" creationId="{B51D6338-9A87-4953-A581-E51DFFF66426}"/>
          </ac:spMkLst>
        </pc:spChg>
        <pc:spChg chg="add mod">
          <ac:chgData name="Tang, Linh" userId="S::tanglinh@grinnell.edu::fb472db5-5874-4bab-902f-d92e2f027638" providerId="AD" clId="Web-{2C34D8E3-52CD-DB3D-C75E-BDE03CAE9DEA}" dt="2022-03-21T03:08:00.731" v="1751" actId="20577"/>
          <ac:spMkLst>
            <pc:docMk/>
            <pc:sldMk cId="1782052004" sldId="272"/>
            <ac:spMk id="5" creationId="{7969EC8C-0E9F-4EFE-A2EB-2EA29928A2A0}"/>
          </ac:spMkLst>
        </pc:spChg>
      </pc:sldChg>
      <pc:sldChg chg="addSp delSp modSp new">
        <pc:chgData name="Tang, Linh" userId="S::tanglinh@grinnell.edu::fb472db5-5874-4bab-902f-d92e2f027638" providerId="AD" clId="Web-{2C34D8E3-52CD-DB3D-C75E-BDE03CAE9DEA}" dt="2022-03-21T03:11:03.169" v="1786" actId="20577"/>
        <pc:sldMkLst>
          <pc:docMk/>
          <pc:sldMk cId="3298927298" sldId="279"/>
        </pc:sldMkLst>
        <pc:spChg chg="add mod">
          <ac:chgData name="Tang, Linh" userId="S::tanglinh@grinnell.edu::fb472db5-5874-4bab-902f-d92e2f027638" providerId="AD" clId="Web-{2C34D8E3-52CD-DB3D-C75E-BDE03CAE9DEA}" dt="2022-03-21T03:10:35.029" v="1783" actId="1076"/>
          <ac:spMkLst>
            <pc:docMk/>
            <pc:sldMk cId="3298927298" sldId="279"/>
            <ac:spMk id="2" creationId="{7B630E95-B198-4048-8584-7934EE01C7E9}"/>
          </ac:spMkLst>
        </pc:spChg>
        <pc:spChg chg="del">
          <ac:chgData name="Tang, Linh" userId="S::tanglinh@grinnell.edu::fb472db5-5874-4bab-902f-d92e2f027638" providerId="AD" clId="Web-{2C34D8E3-52CD-DB3D-C75E-BDE03CAE9DEA}" dt="2022-03-20T18:51:48.196" v="357"/>
          <ac:spMkLst>
            <pc:docMk/>
            <pc:sldMk cId="3298927298" sldId="279"/>
            <ac:spMk id="2" creationId="{C6F8E5F2-F8E9-4BBE-9F1D-EEE1E219763F}"/>
          </ac:spMkLst>
        </pc:spChg>
        <pc:spChg chg="del">
          <ac:chgData name="Tang, Linh" userId="S::tanglinh@grinnell.edu::fb472db5-5874-4bab-902f-d92e2f027638" providerId="AD" clId="Web-{2C34D8E3-52CD-DB3D-C75E-BDE03CAE9DEA}" dt="2022-03-20T18:51:49.602" v="358"/>
          <ac:spMkLst>
            <pc:docMk/>
            <pc:sldMk cId="3298927298" sldId="279"/>
            <ac:spMk id="3" creationId="{186156C5-CB8C-410D-8143-A77F3ADEF960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6"/>
          <ac:spMkLst>
            <pc:docMk/>
            <pc:sldMk cId="3298927298" sldId="279"/>
            <ac:spMk id="5" creationId="{ADB1B3C2-8180-494B-8584-6BFC966EA61E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5"/>
          <ac:spMkLst>
            <pc:docMk/>
            <pc:sldMk cId="3298927298" sldId="279"/>
            <ac:spMk id="7" creationId="{0E65A990-4CD1-4EE4-8DF2-609836777860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4"/>
          <ac:spMkLst>
            <pc:docMk/>
            <pc:sldMk cId="3298927298" sldId="279"/>
            <ac:spMk id="9" creationId="{DF468EF0-6DD1-4B4F-896A-57CF733A91F4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3"/>
          <ac:spMkLst>
            <pc:docMk/>
            <pc:sldMk cId="3298927298" sldId="279"/>
            <ac:spMk id="11" creationId="{022D06E8-59BB-4C6A-AD89-8C46B05420CF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0"/>
          <ac:spMkLst>
            <pc:docMk/>
            <pc:sldMk cId="3298927298" sldId="279"/>
            <ac:spMk id="17" creationId="{170FEE87-C183-469C-8D15-4A570FE8960F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0" creationId="{C988CDF6-1893-42AA-B9E4-9C5D425A414F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1" creationId="{ECA71952-2F7B-47D2-80FD-C303930A3DBE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2" creationId="{03CE25E9-00E4-4AFB-A856-2F35E83352C5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3" creationId="{EB3D2931-2AEC-400E-9C63-AF3B9E597DC0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6" creationId="{11CA9ECD-1D2C-431A-9269-3E12B169A9DB}"/>
          </ac:spMkLst>
        </pc:spChg>
        <pc:spChg chg="add mod">
          <ac:chgData name="Tang, Linh" userId="S::tanglinh@grinnell.edu::fb472db5-5874-4bab-902f-d92e2f027638" providerId="AD" clId="Web-{2C34D8E3-52CD-DB3D-C75E-BDE03CAE9DEA}" dt="2022-03-21T03:10:29.419" v="1782" actId="1076"/>
          <ac:spMkLst>
            <pc:docMk/>
            <pc:sldMk cId="3298927298" sldId="279"/>
            <ac:spMk id="31" creationId="{90882AD1-9167-4659-877D-B0A1F3A599D1}"/>
          </ac:spMkLst>
        </pc:spChg>
        <pc:spChg chg="add mod">
          <ac:chgData name="Tang, Linh" userId="S::tanglinh@grinnell.edu::fb472db5-5874-4bab-902f-d92e2f027638" providerId="AD" clId="Web-{2C34D8E3-52CD-DB3D-C75E-BDE03CAE9DEA}" dt="2022-03-21T03:10:47.232" v="1785" actId="1076"/>
          <ac:spMkLst>
            <pc:docMk/>
            <pc:sldMk cId="3298927298" sldId="279"/>
            <ac:spMk id="35" creationId="{ADD1564C-CA7C-4494-ACAC-6811CBCAD89F}"/>
          </ac:spMkLst>
        </pc:spChg>
        <pc:spChg chg="add mod">
          <ac:chgData name="Tang, Linh" userId="S::tanglinh@grinnell.edu::fb472db5-5874-4bab-902f-d92e2f027638" providerId="AD" clId="Web-{2C34D8E3-52CD-DB3D-C75E-BDE03CAE9DEA}" dt="2022-03-21T03:11:03.169" v="1786" actId="20577"/>
          <ac:spMkLst>
            <pc:docMk/>
            <pc:sldMk cId="3298927298" sldId="279"/>
            <ac:spMk id="37" creationId="{10A1D3B7-28AB-40D5-A241-9EC2EAC4CC78}"/>
          </ac:spMkLst>
        </pc:spChg>
        <pc:picChg chg="add del">
          <ac:chgData name="Tang, Linh" userId="S::tanglinh@grinnell.edu::fb472db5-5874-4bab-902f-d92e2f027638" providerId="AD" clId="Web-{2C34D8E3-52CD-DB3D-C75E-BDE03CAE9DEA}" dt="2022-03-20T18:51:46.040" v="352"/>
          <ac:picMkLst>
            <pc:docMk/>
            <pc:sldMk cId="3298927298" sldId="279"/>
            <ac:picMk id="13" creationId="{566AE3FB-992F-4F38-A661-09B5E0D24FF6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46.040" v="351"/>
          <ac:picMkLst>
            <pc:docMk/>
            <pc:sldMk cId="3298927298" sldId="279"/>
            <ac:picMk id="15" creationId="{FD591758-2DCB-42E5-BA0F-344E8EF92E3D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46.040" v="349"/>
          <ac:picMkLst>
            <pc:docMk/>
            <pc:sldMk cId="3298927298" sldId="279"/>
            <ac:picMk id="19" creationId="{2B78CE5E-AFE8-42DA-8C5B-72939836F08A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55.009" v="360"/>
          <ac:picMkLst>
            <pc:docMk/>
            <pc:sldMk cId="3298927298" sldId="279"/>
            <ac:picMk id="24" creationId="{DB3ED945-4844-4C7A-8A58-B0085606E630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55.009" v="360"/>
          <ac:picMkLst>
            <pc:docMk/>
            <pc:sldMk cId="3298927298" sldId="279"/>
            <ac:picMk id="25" creationId="{10F02678-7DAC-43AE-ADCA-300C7E65498F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55.009" v="360"/>
          <ac:picMkLst>
            <pc:docMk/>
            <pc:sldMk cId="3298927298" sldId="279"/>
            <ac:picMk id="27" creationId="{305AAB2B-AE84-4126-AD44-D10E57504C5F}"/>
          </ac:picMkLst>
        </pc:picChg>
        <pc:picChg chg="add mod">
          <ac:chgData name="Tang, Linh" userId="S::tanglinh@grinnell.edu::fb472db5-5874-4bab-902f-d92e2f027638" providerId="AD" clId="Web-{2C34D8E3-52CD-DB3D-C75E-BDE03CAE9DEA}" dt="2022-03-20T18:53:44.727" v="384" actId="1076"/>
          <ac:picMkLst>
            <pc:docMk/>
            <pc:sldMk cId="3298927298" sldId="279"/>
            <ac:picMk id="29" creationId="{9FB0896C-0EEB-4D0D-AAB7-B520BD402955}"/>
          </ac:picMkLst>
        </pc:picChg>
        <pc:picChg chg="add del mod">
          <ac:chgData name="Tang, Linh" userId="S::tanglinh@grinnell.edu::fb472db5-5874-4bab-902f-d92e2f027638" providerId="AD" clId="Web-{2C34D8E3-52CD-DB3D-C75E-BDE03CAE9DEA}" dt="2022-03-21T03:10:06.403" v="1776"/>
          <ac:picMkLst>
            <pc:docMk/>
            <pc:sldMk cId="3298927298" sldId="279"/>
            <ac:picMk id="33" creationId="{74470913-5D80-4B7C-928C-69F79E696223}"/>
          </ac:picMkLst>
        </pc:picChg>
        <pc:picChg chg="add mod">
          <ac:chgData name="Tang, Linh" userId="S::tanglinh@grinnell.edu::fb472db5-5874-4bab-902f-d92e2f027638" providerId="AD" clId="Web-{2C34D8E3-52CD-DB3D-C75E-BDE03CAE9DEA}" dt="2022-03-20T18:53:05.352" v="367" actId="1076"/>
          <ac:picMkLst>
            <pc:docMk/>
            <pc:sldMk cId="3298927298" sldId="279"/>
            <ac:picMk id="39" creationId="{73CB4D50-D16F-4981-8467-75FA172F5C0C}"/>
          </ac:picMkLst>
        </pc:picChg>
      </pc:sldChg>
      <pc:sldChg chg="addSp modSp add replId">
        <pc:chgData name="Tang, Linh" userId="S::tanglinh@grinnell.edu::fb472db5-5874-4bab-902f-d92e2f027638" providerId="AD" clId="Web-{2C34D8E3-52CD-DB3D-C75E-BDE03CAE9DEA}" dt="2022-03-21T02:02:33.963" v="1669" actId="1076"/>
        <pc:sldMkLst>
          <pc:docMk/>
          <pc:sldMk cId="2508712674" sldId="280"/>
        </pc:sldMkLst>
        <pc:spChg chg="mod">
          <ac:chgData name="Tang, Linh" userId="S::tanglinh@grinnell.edu::fb472db5-5874-4bab-902f-d92e2f027638" providerId="AD" clId="Web-{2C34D8E3-52CD-DB3D-C75E-BDE03CAE9DEA}" dt="2022-03-21T01:45:13.650" v="1101" actId="20577"/>
          <ac:spMkLst>
            <pc:docMk/>
            <pc:sldMk cId="2508712674" sldId="280"/>
            <ac:spMk id="2" creationId="{109B058D-DF62-E566-55AD-8634BD36D569}"/>
          </ac:spMkLst>
        </pc:spChg>
        <pc:spChg chg="mod">
          <ac:chgData name="Tang, Linh" userId="S::tanglinh@grinnell.edu::fb472db5-5874-4bab-902f-d92e2f027638" providerId="AD" clId="Web-{2C34D8E3-52CD-DB3D-C75E-BDE03CAE9DEA}" dt="2022-03-21T02:02:31.244" v="1668" actId="1076"/>
          <ac:spMkLst>
            <pc:docMk/>
            <pc:sldMk cId="2508712674" sldId="280"/>
            <ac:spMk id="3" creationId="{EE1050AA-E2B7-49AD-8E57-D76DA4E222DB}"/>
          </ac:spMkLst>
        </pc:spChg>
        <pc:spChg chg="mod">
          <ac:chgData name="Tang, Linh" userId="S::tanglinh@grinnell.edu::fb472db5-5874-4bab-902f-d92e2f027638" providerId="AD" clId="Web-{2C34D8E3-52CD-DB3D-C75E-BDE03CAE9DEA}" dt="2022-03-21T01:53:31.080" v="1448" actId="20577"/>
          <ac:spMkLst>
            <pc:docMk/>
            <pc:sldMk cId="2508712674" sldId="280"/>
            <ac:spMk id="4" creationId="{DACB97B1-3BA5-473D-9C45-4C7962226BA3}"/>
          </ac:spMkLst>
        </pc:spChg>
        <pc:spChg chg="add mod">
          <ac:chgData name="Tang, Linh" userId="S::tanglinh@grinnell.edu::fb472db5-5874-4bab-902f-d92e2f027638" providerId="AD" clId="Web-{2C34D8E3-52CD-DB3D-C75E-BDE03CAE9DEA}" dt="2022-03-21T02:02:33.963" v="1669" actId="1076"/>
          <ac:spMkLst>
            <pc:docMk/>
            <pc:sldMk cId="2508712674" sldId="280"/>
            <ac:spMk id="5" creationId="{C9742AC6-BBFE-4056-A1CF-4B7267CAE0B7}"/>
          </ac:spMkLst>
        </pc:spChg>
      </pc:sldChg>
    </pc:docChg>
  </pc:docChgLst>
  <pc:docChgLst>
    <pc:chgData name="He, Jiayu (Britney)" userId="S::hejiayu@grinnell.edu::2e09caac-17f6-467c-afa4-fe97bfca8879" providerId="AD" clId="Web-{92BDDAC6-D7FD-CAF1-AAF5-5C2C4ECF849A}"/>
    <pc:docChg chg="addSld">
      <pc:chgData name="He, Jiayu (Britney)" userId="S::hejiayu@grinnell.edu::2e09caac-17f6-467c-afa4-fe97bfca8879" providerId="AD" clId="Web-{92BDDAC6-D7FD-CAF1-AAF5-5C2C4ECF849A}" dt="2022-03-19T22:50:14.694" v="1"/>
      <pc:docMkLst>
        <pc:docMk/>
      </pc:docMkLst>
      <pc:sldChg chg="add replId">
        <pc:chgData name="He, Jiayu (Britney)" userId="S::hejiayu@grinnell.edu::2e09caac-17f6-467c-afa4-fe97bfca8879" providerId="AD" clId="Web-{92BDDAC6-D7FD-CAF1-AAF5-5C2C4ECF849A}" dt="2022-03-19T22:50:13.365" v="0"/>
        <pc:sldMkLst>
          <pc:docMk/>
          <pc:sldMk cId="2993503985" sldId="259"/>
        </pc:sldMkLst>
      </pc:sldChg>
      <pc:sldChg chg="add">
        <pc:chgData name="He, Jiayu (Britney)" userId="S::hejiayu@grinnell.edu::2e09caac-17f6-467c-afa4-fe97bfca8879" providerId="AD" clId="Web-{92BDDAC6-D7FD-CAF1-AAF5-5C2C4ECF849A}" dt="2022-03-19T22:50:14.694" v="1"/>
        <pc:sldMkLst>
          <pc:docMk/>
          <pc:sldMk cId="537346964" sldId="265"/>
        </pc:sldMkLst>
      </pc:sldChg>
    </pc:docChg>
  </pc:docChgLst>
  <pc:docChgLst>
    <pc:chgData name="He, Jiayu (Britney)" userId="S::hejiayu@grinnell.edu::2e09caac-17f6-467c-afa4-fe97bfca8879" providerId="AD" clId="Web-{426CE53B-5820-EE2D-44DF-0E6495B6A9EF}"/>
    <pc:docChg chg="addSld delSld modSld">
      <pc:chgData name="He, Jiayu (Britney)" userId="S::hejiayu@grinnell.edu::2e09caac-17f6-467c-afa4-fe97bfca8879" providerId="AD" clId="Web-{426CE53B-5820-EE2D-44DF-0E6495B6A9EF}" dt="2022-03-19T22:50:00.974" v="17"/>
      <pc:docMkLst>
        <pc:docMk/>
      </pc:docMkLst>
      <pc:sldChg chg="addSp modSp del">
        <pc:chgData name="He, Jiayu (Britney)" userId="S::hejiayu@grinnell.edu::2e09caac-17f6-467c-afa4-fe97bfca8879" providerId="AD" clId="Web-{426CE53B-5820-EE2D-44DF-0E6495B6A9EF}" dt="2022-03-19T22:48:41.013" v="2"/>
        <pc:sldMkLst>
          <pc:docMk/>
          <pc:sldMk cId="109857222" sldId="256"/>
        </pc:sldMkLst>
        <pc:picChg chg="add mod">
          <ac:chgData name="He, Jiayu (Britney)" userId="S::hejiayu@grinnell.edu::2e09caac-17f6-467c-afa4-fe97bfca8879" providerId="AD" clId="Web-{426CE53B-5820-EE2D-44DF-0E6495B6A9EF}" dt="2022-03-19T22:48:31.498" v="0"/>
          <ac:picMkLst>
            <pc:docMk/>
            <pc:sldMk cId="109857222" sldId="256"/>
            <ac:picMk id="4" creationId="{C0AEDC65-0065-4BDB-FEE1-854BE082CE36}"/>
          </ac:picMkLst>
        </pc:picChg>
      </pc:sldChg>
      <pc:sldChg chg="addSp delSp modSp new">
        <pc:chgData name="He, Jiayu (Britney)" userId="S::hejiayu@grinnell.edu::2e09caac-17f6-467c-afa4-fe97bfca8879" providerId="AD" clId="Web-{426CE53B-5820-EE2D-44DF-0E6495B6A9EF}" dt="2022-03-19T22:49:42.349" v="12" actId="14100"/>
        <pc:sldMkLst>
          <pc:docMk/>
          <pc:sldMk cId="3451399485" sldId="258"/>
        </pc:sldMkLst>
        <pc:spChg chg="del">
          <ac:chgData name="He, Jiayu (Britney)" userId="S::hejiayu@grinnell.edu::2e09caac-17f6-467c-afa4-fe97bfca8879" providerId="AD" clId="Web-{426CE53B-5820-EE2D-44DF-0E6495B6A9EF}" dt="2022-03-19T22:48:46.576" v="3"/>
          <ac:spMkLst>
            <pc:docMk/>
            <pc:sldMk cId="3451399485" sldId="258"/>
            <ac:spMk id="3" creationId="{BE1FAD50-2323-9F93-5211-42FD3878F4BD}"/>
          </ac:spMkLst>
        </pc:spChg>
        <pc:spChg chg="add del mod">
          <ac:chgData name="He, Jiayu (Britney)" userId="S::hejiayu@grinnell.edu::2e09caac-17f6-467c-afa4-fe97bfca8879" providerId="AD" clId="Web-{426CE53B-5820-EE2D-44DF-0E6495B6A9EF}" dt="2022-03-19T22:49:23.467" v="7"/>
          <ac:spMkLst>
            <pc:docMk/>
            <pc:sldMk cId="3451399485" sldId="258"/>
            <ac:spMk id="6" creationId="{F8D3544D-3659-D880-0406-C02BBFEDAFD8}"/>
          </ac:spMkLst>
        </pc:spChg>
        <pc:picChg chg="add del mod ord">
          <ac:chgData name="He, Jiayu (Britney)" userId="S::hejiayu@grinnell.edu::2e09caac-17f6-467c-afa4-fe97bfca8879" providerId="AD" clId="Web-{426CE53B-5820-EE2D-44DF-0E6495B6A9EF}" dt="2022-03-19T22:48:53.045" v="4"/>
          <ac:picMkLst>
            <pc:docMk/>
            <pc:sldMk cId="3451399485" sldId="258"/>
            <ac:picMk id="4" creationId="{730D8C6C-C82C-0189-C432-3057C9442F5A}"/>
          </ac:picMkLst>
        </pc:picChg>
        <pc:picChg chg="add del mod ord">
          <ac:chgData name="He, Jiayu (Britney)" userId="S::hejiayu@grinnell.edu::2e09caac-17f6-467c-afa4-fe97bfca8879" providerId="AD" clId="Web-{426CE53B-5820-EE2D-44DF-0E6495B6A9EF}" dt="2022-03-19T22:49:13.982" v="6"/>
          <ac:picMkLst>
            <pc:docMk/>
            <pc:sldMk cId="3451399485" sldId="258"/>
            <ac:picMk id="7" creationId="{9EF7E628-2973-7EA8-467F-E66F0CCF2D50}"/>
          </ac:picMkLst>
        </pc:picChg>
        <pc:picChg chg="add mod ord">
          <ac:chgData name="He, Jiayu (Britney)" userId="S::hejiayu@grinnell.edu::2e09caac-17f6-467c-afa4-fe97bfca8879" providerId="AD" clId="Web-{426CE53B-5820-EE2D-44DF-0E6495B6A9EF}" dt="2022-03-19T22:49:42.349" v="12" actId="14100"/>
          <ac:picMkLst>
            <pc:docMk/>
            <pc:sldMk cId="3451399485" sldId="258"/>
            <ac:picMk id="8" creationId="{620D81AA-7E14-692E-69A7-A166A848AC6B}"/>
          </ac:picMkLst>
        </pc:picChg>
      </pc:sldChg>
      <pc:sldChg chg="add replId">
        <pc:chgData name="He, Jiayu (Britney)" userId="S::hejiayu@grinnell.edu::2e09caac-17f6-467c-afa4-fe97bfca8879" providerId="AD" clId="Web-{426CE53B-5820-EE2D-44DF-0E6495B6A9EF}" dt="2022-03-19T22:49:51.584" v="13"/>
        <pc:sldMkLst>
          <pc:docMk/>
          <pc:sldMk cId="2424595438" sldId="259"/>
        </pc:sldMkLst>
      </pc:sldChg>
      <pc:sldChg chg="add replId">
        <pc:chgData name="He, Jiayu (Britney)" userId="S::hejiayu@grinnell.edu::2e09caac-17f6-467c-afa4-fe97bfca8879" providerId="AD" clId="Web-{426CE53B-5820-EE2D-44DF-0E6495B6A9EF}" dt="2022-03-19T22:49:57.443" v="14"/>
        <pc:sldMkLst>
          <pc:docMk/>
          <pc:sldMk cId="2507569728" sldId="260"/>
        </pc:sldMkLst>
      </pc:sldChg>
      <pc:sldChg chg="add replId">
        <pc:chgData name="He, Jiayu (Britney)" userId="S::hejiayu@grinnell.edu::2e09caac-17f6-467c-afa4-fe97bfca8879" providerId="AD" clId="Web-{426CE53B-5820-EE2D-44DF-0E6495B6A9EF}" dt="2022-03-19T22:50:00.131" v="15"/>
        <pc:sldMkLst>
          <pc:docMk/>
          <pc:sldMk cId="3426946854" sldId="261"/>
        </pc:sldMkLst>
      </pc:sldChg>
      <pc:sldChg chg="add">
        <pc:chgData name="He, Jiayu (Britney)" userId="S::hejiayu@grinnell.edu::2e09caac-17f6-467c-afa4-fe97bfca8879" providerId="AD" clId="Web-{426CE53B-5820-EE2D-44DF-0E6495B6A9EF}" dt="2022-03-19T22:50:00.662" v="16"/>
        <pc:sldMkLst>
          <pc:docMk/>
          <pc:sldMk cId="3809936737" sldId="262"/>
        </pc:sldMkLst>
      </pc:sldChg>
      <pc:sldChg chg="add">
        <pc:chgData name="He, Jiayu (Britney)" userId="S::hejiayu@grinnell.edu::2e09caac-17f6-467c-afa4-fe97bfca8879" providerId="AD" clId="Web-{426CE53B-5820-EE2D-44DF-0E6495B6A9EF}" dt="2022-03-19T22:50:00.974" v="17"/>
        <pc:sldMkLst>
          <pc:docMk/>
          <pc:sldMk cId="1112138938" sldId="263"/>
        </pc:sldMkLst>
      </pc:sldChg>
    </pc:docChg>
  </pc:docChgLst>
  <pc:docChgLst>
    <pc:chgData name="He, Jiayu (Britney)" userId="S::hejiayu@grinnell.edu::2e09caac-17f6-467c-afa4-fe97bfca8879" providerId="AD" clId="Web-{7D2437B7-05D6-C9BD-93AA-45B59320680A}"/>
    <pc:docChg chg="addSld delSld modSld sldOrd">
      <pc:chgData name="He, Jiayu (Britney)" userId="S::hejiayu@grinnell.edu::2e09caac-17f6-467c-afa4-fe97bfca8879" providerId="AD" clId="Web-{7D2437B7-05D6-C9BD-93AA-45B59320680A}" dt="2022-03-19T23:08:18.561" v="246" actId="20577"/>
      <pc:docMkLst>
        <pc:docMk/>
      </pc:docMkLst>
      <pc:sldChg chg="addSp modSp mod ord setBg modClrScheme chgLayout">
        <pc:chgData name="He, Jiayu (Britney)" userId="S::hejiayu@grinnell.edu::2e09caac-17f6-467c-afa4-fe97bfca8879" providerId="AD" clId="Web-{7D2437B7-05D6-C9BD-93AA-45B59320680A}" dt="2022-03-19T23:08:18.561" v="246" actId="20577"/>
        <pc:sldMkLst>
          <pc:docMk/>
          <pc:sldMk cId="793140935" sldId="257"/>
        </pc:sldMkLst>
        <pc:spChg chg="add mod">
          <ac:chgData name="He, Jiayu (Britney)" userId="S::hejiayu@grinnell.edu::2e09caac-17f6-467c-afa4-fe97bfca8879" providerId="AD" clId="Web-{7D2437B7-05D6-C9BD-93AA-45B59320680A}" dt="2022-03-19T23:08:18.561" v="246" actId="20577"/>
          <ac:spMkLst>
            <pc:docMk/>
            <pc:sldMk cId="793140935" sldId="257"/>
            <ac:spMk id="73" creationId="{A1F443DB-A131-85A0-7805-F3A6188F5882}"/>
          </ac:spMkLst>
        </pc:spChg>
        <pc:spChg chg="mod">
          <ac:chgData name="He, Jiayu (Britney)" userId="S::hejiayu@grinnell.edu::2e09caac-17f6-467c-afa4-fe97bfca8879" providerId="AD" clId="Web-{7D2437B7-05D6-C9BD-93AA-45B59320680A}" dt="2022-03-19T23:06:14.732" v="209"/>
          <ac:spMkLst>
            <pc:docMk/>
            <pc:sldMk cId="793140935" sldId="257"/>
            <ac:spMk id="451" creationId="{00000000-0000-0000-0000-000000000000}"/>
          </ac:spMkLst>
        </pc:spChg>
        <pc:spChg chg="mod">
          <ac:chgData name="He, Jiayu (Britney)" userId="S::hejiayu@grinnell.edu::2e09caac-17f6-467c-afa4-fe97bfca8879" providerId="AD" clId="Web-{7D2437B7-05D6-C9BD-93AA-45B59320680A}" dt="2022-03-19T23:07:40.561" v="237" actId="20577"/>
          <ac:spMkLst>
            <pc:docMk/>
            <pc:sldMk cId="793140935" sldId="257"/>
            <ac:spMk id="452" creationId="{00000000-0000-0000-0000-000000000000}"/>
          </ac:spMkLst>
        </pc:spChg>
      </pc:sldChg>
      <pc:sldChg chg="addSp delSp modSp mod setBg">
        <pc:chgData name="He, Jiayu (Britney)" userId="S::hejiayu@grinnell.edu::2e09caac-17f6-467c-afa4-fe97bfca8879" providerId="AD" clId="Web-{7D2437B7-05D6-C9BD-93AA-45B59320680A}" dt="2022-03-19T22:56:43.506" v="71"/>
        <pc:sldMkLst>
          <pc:docMk/>
          <pc:sldMk cId="3451399485" sldId="258"/>
        </pc:sldMkLst>
        <pc:spChg chg="del">
          <ac:chgData name="He, Jiayu (Britney)" userId="S::hejiayu@grinnell.edu::2e09caac-17f6-467c-afa4-fe97bfca8879" providerId="AD" clId="Web-{7D2437B7-05D6-C9BD-93AA-45B59320680A}" dt="2022-03-19T22:51:03.159" v="1"/>
          <ac:spMkLst>
            <pc:docMk/>
            <pc:sldMk cId="3451399485" sldId="258"/>
            <ac:spMk id="2" creationId="{109B058D-DF62-E566-55AD-8634BD36D569}"/>
          </ac:spMkLst>
        </pc:spChg>
        <pc:spChg chg="add del mod">
          <ac:chgData name="He, Jiayu (Britney)" userId="S::hejiayu@grinnell.edu::2e09caac-17f6-467c-afa4-fe97bfca8879" providerId="AD" clId="Web-{7D2437B7-05D6-C9BD-93AA-45B59320680A}" dt="2022-03-19T22:56:32.678" v="68"/>
          <ac:spMkLst>
            <pc:docMk/>
            <pc:sldMk cId="3451399485" sldId="258"/>
            <ac:spMk id="5" creationId="{4041BD1E-5E05-6B32-527D-39DC0A30D03B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4:09.129" v="46"/>
          <ac:spMkLst>
            <pc:docMk/>
            <pc:sldMk cId="3451399485" sldId="258"/>
            <ac:spMk id="9" creationId="{3CE88D10-B353-20FB-83D4-ACF9E2CADF6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12" creationId="{284BEAB1-46FD-4ACC-3240-87C455D1AEC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0.784" v="7"/>
          <ac:spMkLst>
            <pc:docMk/>
            <pc:sldMk cId="3451399485" sldId="258"/>
            <ac:spMk id="13" creationId="{823AC064-BC96-4F32-8AE1-B2FD38754823}"/>
          </ac:spMkLst>
        </pc:spChg>
        <pc:spChg chg="add del mod">
          <ac:chgData name="He, Jiayu (Britney)" userId="S::hejiayu@grinnell.edu::2e09caac-17f6-467c-afa4-fe97bfca8879" providerId="AD" clId="Web-{7D2437B7-05D6-C9BD-93AA-45B59320680A}" dt="2022-03-19T22:56:43.506" v="71"/>
          <ac:spMkLst>
            <pc:docMk/>
            <pc:sldMk cId="3451399485" sldId="258"/>
            <ac:spMk id="14" creationId="{EDC929A9-82D2-0EB8-1C4D-B71C340D15D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21" creationId="{5AAE9118-0436-4488-AC4A-C14DF6A7B6B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22" creationId="{1B10F861-B8F1-49C7-BD58-EAB20CEE7F9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23" creationId="{61F6E425-22AB-4DA2-8FAC-58ADB58EF6C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6.487" v="13"/>
          <ac:spMkLst>
            <pc:docMk/>
            <pc:sldMk cId="3451399485" sldId="258"/>
            <ac:spMk id="25" creationId="{2B566528-1B12-4246-9431-5C2D7D081168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6.487" v="13"/>
          <ac:spMkLst>
            <pc:docMk/>
            <pc:sldMk cId="3451399485" sldId="258"/>
            <ac:spMk id="26" creationId="{888018B6-319F-CD84-8761-15B747ADE787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3" creationId="{385E1BDC-A9B0-4A87-82E3-F3187F69A802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4" creationId="{0990C621-3B8B-4820-8328-D47EF7CE823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5" creationId="{C1A2385B-1D2A-4E17-84FA-6CB7F0AAE47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6" creationId="{5E791F2F-79DB-4CC0-9FA1-001E3E91E8B7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7" creationId="{4D30CA50-3A93-BBBF-D2D3-8A81A2B2D37A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5.815" v="17"/>
          <ac:spMkLst>
            <pc:docMk/>
            <pc:sldMk cId="3451399485" sldId="258"/>
            <ac:spMk id="39" creationId="{823AC064-BC96-4F32-8AE1-B2FD3875482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47" creationId="{3B8625D8-C6AB-1482-C7AA-77BAB06B5D2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50" creationId="{AAAE94E3-A7DB-4868-B1E3-E49703488BB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54" creationId="{C87417AF-190E-4D6E-AFA6-7D3E84B0B430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56" creationId="{3873B707-463F-40B0-8227-E8CC6C67EB2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58" creationId="{C13237C8-E62C-4F0D-A318-BD6FB6C2D138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60" creationId="{19C9EAEA-39D0-4B0E-A0EB-51E7B26740B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62" creationId="{8CB5D2D7-DF65-4E86-BFBA-FFB9B5ACEB6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6.128" v="22"/>
          <ac:spMkLst>
            <pc:docMk/>
            <pc:sldMk cId="3451399485" sldId="258"/>
            <ac:spMk id="64" creationId="{352BEC0E-22F8-46D0-9632-375DB541B06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6.128" v="22"/>
          <ac:spMkLst>
            <pc:docMk/>
            <pc:sldMk cId="3451399485" sldId="258"/>
            <ac:spMk id="65" creationId="{3FCFB1DE-0B7E-48CC-BA90-B2AB0889F9D6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6.128" v="22"/>
          <ac:spMkLst>
            <pc:docMk/>
            <pc:sldMk cId="3451399485" sldId="258"/>
            <ac:spMk id="66" creationId="{24B2DFB5-D6DC-7DAD-482E-7884623F9A9D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68" creationId="{AAAE94E3-A7DB-4868-B1E3-E49703488BB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0" creationId="{3873B707-463F-40B0-8227-E8CC6C67EB2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1" creationId="{3B8625D8-C6AB-1482-C7AA-77BAB06B5D2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2" creationId="{C13237C8-E62C-4F0D-A318-BD6FB6C2D138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3" creationId="{19C9EAEA-39D0-4B0E-A0EB-51E7B26740B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4" creationId="{8CB5D2D7-DF65-4E86-BFBA-FFB9B5ACEB6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76" creationId="{A7AE9375-4664-4DB2-922D-2782A6E439A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78" creationId="{B0AE3198-FA5A-63E6-725D-C4B666B34607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79" creationId="{80B30ED8-273E-4C07-8568-2FE5CC5C483D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2:20.128" v="27"/>
          <ac:spMkLst>
            <pc:docMk/>
            <pc:sldMk cId="3451399485" sldId="258"/>
            <ac:spMk id="81" creationId="{04695F26-39DB-450E-B464-9C76CD233B36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2:20.128" v="27"/>
          <ac:spMkLst>
            <pc:docMk/>
            <pc:sldMk cId="3451399485" sldId="258"/>
            <ac:spMk id="82" creationId="{2F42E55F-A297-474F-AF2D-6D3A15822BCA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52.363" v="28"/>
          <ac:spMkLst>
            <pc:docMk/>
            <pc:sldMk cId="3451399485" sldId="258"/>
            <ac:spMk id="86" creationId="{3ADEA661-4A4E-A93D-667F-78D8644E2E16}"/>
          </ac:spMkLst>
        </pc:spChg>
        <pc:grpChg chg="add del">
          <ac:chgData name="He, Jiayu (Britney)" userId="S::hejiayu@grinnell.edu::2e09caac-17f6-467c-afa4-fe97bfca8879" providerId="AD" clId="Web-{7D2437B7-05D6-C9BD-93AA-45B59320680A}" dt="2022-03-19T22:51:36.487" v="13"/>
          <ac:grpSpMkLst>
            <pc:docMk/>
            <pc:sldMk cId="3451399485" sldId="258"/>
            <ac:grpSpMk id="27" creationId="{5995D10D-E9C9-47DB-AE7E-801FEF38F5C9}"/>
          </ac:grpSpMkLst>
        </pc:grpChg>
        <pc:grpChg chg="add del">
          <ac:chgData name="He, Jiayu (Britney)" userId="S::hejiayu@grinnell.edu::2e09caac-17f6-467c-afa4-fe97bfca8879" providerId="AD" clId="Web-{7D2437B7-05D6-C9BD-93AA-45B59320680A}" dt="2022-03-19T22:51:36.487" v="13"/>
          <ac:grpSpMkLst>
            <pc:docMk/>
            <pc:sldMk cId="3451399485" sldId="258"/>
            <ac:grpSpMk id="29" creationId="{828A5161-06F1-46CF-8AD7-844680A59E13}"/>
          </ac:grpSpMkLst>
        </pc:grpChg>
        <pc:grpChg chg="add del">
          <ac:chgData name="He, Jiayu (Britney)" userId="S::hejiayu@grinnell.edu::2e09caac-17f6-467c-afa4-fe97bfca8879" providerId="AD" clId="Web-{7D2437B7-05D6-C9BD-93AA-45B59320680A}" dt="2022-03-19T22:52:14.456" v="20"/>
          <ac:grpSpMkLst>
            <pc:docMk/>
            <pc:sldMk cId="3451399485" sldId="258"/>
            <ac:grpSpMk id="52" creationId="{1DE889C7-FAD6-4397-98E2-05D503484459}"/>
          </ac:grpSpMkLst>
        </pc:grpChg>
        <pc:grpChg chg="add del">
          <ac:chgData name="He, Jiayu (Britney)" userId="S::hejiayu@grinnell.edu::2e09caac-17f6-467c-afa4-fe97bfca8879" providerId="AD" clId="Web-{7D2437B7-05D6-C9BD-93AA-45B59320680A}" dt="2022-03-19T22:52:18.503" v="24"/>
          <ac:grpSpMkLst>
            <pc:docMk/>
            <pc:sldMk cId="3451399485" sldId="258"/>
            <ac:grpSpMk id="69" creationId="{1DE889C7-FAD6-4397-98E2-05D503484459}"/>
          </ac:grpSpMkLst>
        </pc:grpChg>
        <pc:grpChg chg="add">
          <ac:chgData name="He, Jiayu (Britney)" userId="S::hejiayu@grinnell.edu::2e09caac-17f6-467c-afa4-fe97bfca8879" providerId="AD" clId="Web-{7D2437B7-05D6-C9BD-93AA-45B59320680A}" dt="2022-03-19T22:52:20.128" v="27"/>
          <ac:grpSpMkLst>
            <pc:docMk/>
            <pc:sldMk cId="3451399485" sldId="258"/>
            <ac:grpSpMk id="83" creationId="{972070F7-E065-4D60-8938-9FB8CDB8ACB0}"/>
          </ac:grpSpMkLst>
        </pc:grpChg>
        <pc:picChg chg="add mod">
          <ac:chgData name="He, Jiayu (Britney)" userId="S::hejiayu@grinnell.edu::2e09caac-17f6-467c-afa4-fe97bfca8879" providerId="AD" clId="Web-{7D2437B7-05D6-C9BD-93AA-45B59320680A}" dt="2022-03-19T22:52:20.128" v="27"/>
          <ac:picMkLst>
            <pc:docMk/>
            <pc:sldMk cId="3451399485" sldId="258"/>
            <ac:picMk id="3" creationId="{AEF5D5F0-3A25-418F-84F1-D429474C91E9}"/>
          </ac:picMkLst>
        </pc:picChg>
        <pc:picChg chg="add del mod ord">
          <ac:chgData name="He, Jiayu (Britney)" userId="S::hejiayu@grinnell.edu::2e09caac-17f6-467c-afa4-fe97bfca8879" providerId="AD" clId="Web-{7D2437B7-05D6-C9BD-93AA-45B59320680A}" dt="2022-03-19T22:56:32.678" v="68"/>
          <ac:picMkLst>
            <pc:docMk/>
            <pc:sldMk cId="3451399485" sldId="258"/>
            <ac:picMk id="4" creationId="{B80E30A8-0089-8277-F66F-FDC9980C66E1}"/>
          </ac:picMkLst>
        </pc:picChg>
        <pc:picChg chg="add mod">
          <ac:chgData name="He, Jiayu (Britney)" userId="S::hejiayu@grinnell.edu::2e09caac-17f6-467c-afa4-fe97bfca8879" providerId="AD" clId="Web-{7D2437B7-05D6-C9BD-93AA-45B59320680A}" dt="2022-03-19T22:54:09.114" v="44"/>
          <ac:picMkLst>
            <pc:docMk/>
            <pc:sldMk cId="3451399485" sldId="258"/>
            <ac:picMk id="7" creationId="{6B304ED6-DD06-E3DF-5AEB-69245EB75A23}"/>
          </ac:picMkLst>
        </pc:picChg>
        <pc:picChg chg="mod ord">
          <ac:chgData name="He, Jiayu (Britney)" userId="S::hejiayu@grinnell.edu::2e09caac-17f6-467c-afa4-fe97bfca8879" providerId="AD" clId="Web-{7D2437B7-05D6-C9BD-93AA-45B59320680A}" dt="2022-03-19T22:52:20.128" v="27"/>
          <ac:picMkLst>
            <pc:docMk/>
            <pc:sldMk cId="3451399485" sldId="258"/>
            <ac:picMk id="8" creationId="{620D81AA-7E14-692E-69A7-A166A848AC6B}"/>
          </ac:picMkLst>
        </pc:picChg>
        <pc:cxnChg chg="add del">
          <ac:chgData name="He, Jiayu (Britney)" userId="S::hejiayu@grinnell.edu::2e09caac-17f6-467c-afa4-fe97bfca8879" providerId="AD" clId="Web-{7D2437B7-05D6-C9BD-93AA-45B59320680A}" dt="2022-03-19T22:51:30.784" v="7"/>
          <ac:cxnSpMkLst>
            <pc:docMk/>
            <pc:sldMk cId="3451399485" sldId="258"/>
            <ac:cxnSpMk id="15" creationId="{7E7C77BC-7138-40B1-A15B-20F57A494629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30.784" v="7"/>
          <ac:cxnSpMkLst>
            <pc:docMk/>
            <pc:sldMk cId="3451399485" sldId="258"/>
            <ac:cxnSpMk id="17" creationId="{DB146403-F3D6-484B-B2ED-97F9565D0370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32.581" v="9"/>
          <ac:cxnSpMkLst>
            <pc:docMk/>
            <pc:sldMk cId="3451399485" sldId="258"/>
            <ac:cxnSpMk id="19" creationId="{4D56677B-C0B7-4DAC-ACAD-8054FF1B599A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45.815" v="17"/>
          <ac:cxnSpMkLst>
            <pc:docMk/>
            <pc:sldMk cId="3451399485" sldId="258"/>
            <ac:cxnSpMk id="40" creationId="{7E7C77BC-7138-40B1-A15B-20F57A494629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45.815" v="17"/>
          <ac:cxnSpMkLst>
            <pc:docMk/>
            <pc:sldMk cId="3451399485" sldId="258"/>
            <ac:cxnSpMk id="41" creationId="{DB146403-F3D6-484B-B2ED-97F9565D0370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2:20.128" v="27"/>
          <ac:cxnSpMkLst>
            <pc:docMk/>
            <pc:sldMk cId="3451399485" sldId="258"/>
            <ac:cxnSpMk id="43" creationId="{4D56677B-C0B7-4DAC-ACAD-8054FF1B599A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2:20.128" v="26"/>
          <ac:cxnSpMkLst>
            <pc:docMk/>
            <pc:sldMk cId="3451399485" sldId="258"/>
            <ac:cxnSpMk id="77" creationId="{EE504C98-6397-41C1-A8D8-2D9C4ED307E0}"/>
          </ac:cxnSpMkLst>
        </pc:cxnChg>
      </pc:sldChg>
      <pc:sldChg chg="addSp delSp modSp mod setBg setClrOvrMap">
        <pc:chgData name="He, Jiayu (Britney)" userId="S::hejiayu@grinnell.edu::2e09caac-17f6-467c-afa4-fe97bfca8879" providerId="AD" clId="Web-{7D2437B7-05D6-C9BD-93AA-45B59320680A}" dt="2022-03-19T22:58:05.898" v="88" actId="20577"/>
        <pc:sldMkLst>
          <pc:docMk/>
          <pc:sldMk cId="2424595438" sldId="259"/>
        </pc:sldMkLst>
        <pc:spChg chg="del mod">
          <ac:chgData name="He, Jiayu (Britney)" userId="S::hejiayu@grinnell.edu::2e09caac-17f6-467c-afa4-fe97bfca8879" providerId="AD" clId="Web-{7D2437B7-05D6-C9BD-93AA-45B59320680A}" dt="2022-03-19T22:56:19.615" v="67"/>
          <ac:spMkLst>
            <pc:docMk/>
            <pc:sldMk cId="2424595438" sldId="259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5" creationId="{3C91DF39-4834-98E0-4E13-B9AF7297BEE8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8:05.898" v="88" actId="20577"/>
          <ac:spMkLst>
            <pc:docMk/>
            <pc:sldMk cId="2424595438" sldId="259"/>
            <ac:spMk id="12" creationId="{A0C2F1AF-9D16-18B5-4B19-12D964F1D46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04.677" v="54"/>
          <ac:spMkLst>
            <pc:docMk/>
            <pc:sldMk cId="2424595438" sldId="259"/>
            <ac:spMk id="13" creationId="{823AC064-BC96-4F32-8AE1-B2FD3875482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20.240" v="57"/>
          <ac:spMkLst>
            <pc:docMk/>
            <pc:sldMk cId="2424595438" sldId="259"/>
            <ac:spMk id="20" creationId="{33CD251C-A887-4D2F-925B-FC097198538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26" creationId="{99F1FFA9-D672-408C-9220-ADEEC6ABDD0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36.990" v="61"/>
          <ac:spMkLst>
            <pc:docMk/>
            <pc:sldMk cId="2424595438" sldId="259"/>
            <ac:spMk id="31" creationId="{2B1D4F77-A17C-43D7-B7FA-545148E4E93D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33" creationId="{FA3CD3A3-D3C1-4567-BEC0-3A50E9A3A630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34" creationId="{B0792D4F-247E-46FE-85FC-881DEFA41D94}"/>
          </ac:spMkLst>
        </pc:spChg>
        <pc:grpChg chg="add del">
          <ac:chgData name="He, Jiayu (Britney)" userId="S::hejiayu@grinnell.edu::2e09caac-17f6-467c-afa4-fe97bfca8879" providerId="AD" clId="Web-{7D2437B7-05D6-C9BD-93AA-45B59320680A}" dt="2022-03-19T22:55:20.240" v="57"/>
          <ac:grpSpMkLst>
            <pc:docMk/>
            <pc:sldMk cId="2424595438" sldId="259"/>
            <ac:grpSpMk id="21" creationId="{770AE191-D2EA-45C9-A44D-830C188F74CB}"/>
          </ac:grpSpMkLst>
        </pc:grpChg>
        <pc:picChg chg="add mod ord">
          <ac:chgData name="He, Jiayu (Britney)" userId="S::hejiayu@grinnell.edu::2e09caac-17f6-467c-afa4-fe97bfca8879" providerId="AD" clId="Web-{7D2437B7-05D6-C9BD-93AA-45B59320680A}" dt="2022-03-19T22:55:37.005" v="62"/>
          <ac:picMkLst>
            <pc:docMk/>
            <pc:sldMk cId="2424595438" sldId="259"/>
            <ac:picMk id="3" creationId="{708CAE82-D943-636D-CCF7-F9F3845CADD5}"/>
          </ac:picMkLst>
        </pc:picChg>
        <pc:picChg chg="add mod">
          <ac:chgData name="He, Jiayu (Britney)" userId="S::hejiayu@grinnell.edu::2e09caac-17f6-467c-afa4-fe97bfca8879" providerId="AD" clId="Web-{7D2437B7-05D6-C9BD-93AA-45B59320680A}" dt="2022-03-19T22:55:52.974" v="66" actId="1076"/>
          <ac:picMkLst>
            <pc:docMk/>
            <pc:sldMk cId="2424595438" sldId="259"/>
            <ac:picMk id="7" creationId="{E4390B7C-CE6E-DC5A-E786-D706B0F7BFC4}"/>
          </ac:picMkLst>
        </pc:picChg>
        <pc:picChg chg="del mod ord">
          <ac:chgData name="He, Jiayu (Britney)" userId="S::hejiayu@grinnell.edu::2e09caac-17f6-467c-afa4-fe97bfca8879" providerId="AD" clId="Web-{7D2437B7-05D6-C9BD-93AA-45B59320680A}" dt="2022-03-19T22:55:27.209" v="59"/>
          <ac:picMkLst>
            <pc:docMk/>
            <pc:sldMk cId="2424595438" sldId="259"/>
            <ac:picMk id="8" creationId="{620D81AA-7E14-692E-69A7-A166A848AC6B}"/>
          </ac:picMkLst>
        </pc:picChg>
        <pc:cxnChg chg="add del">
          <ac:chgData name="He, Jiayu (Britney)" userId="S::hejiayu@grinnell.edu::2e09caac-17f6-467c-afa4-fe97bfca8879" providerId="AD" clId="Web-{7D2437B7-05D6-C9BD-93AA-45B59320680A}" dt="2022-03-19T22:55:04.677" v="54"/>
          <ac:cxnSpMkLst>
            <pc:docMk/>
            <pc:sldMk cId="2424595438" sldId="259"/>
            <ac:cxnSpMk id="15" creationId="{7E7C77BC-7138-40B1-A15B-20F57A494629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5:04.677" v="54"/>
          <ac:cxnSpMkLst>
            <pc:docMk/>
            <pc:sldMk cId="2424595438" sldId="259"/>
            <ac:cxnSpMk id="17" creationId="{DB146403-F3D6-484B-B2ED-97F9565D0370}"/>
          </ac:cxnSpMkLst>
        </pc:cxnChg>
        <pc:cxnChg chg="add">
          <ac:chgData name="He, Jiayu (Britney)" userId="S::hejiayu@grinnell.edu::2e09caac-17f6-467c-afa4-fe97bfca8879" providerId="AD" clId="Web-{7D2437B7-05D6-C9BD-93AA-45B59320680A}" dt="2022-03-19T22:55:37.005" v="62"/>
          <ac:cxnSpMkLst>
            <pc:docMk/>
            <pc:sldMk cId="2424595438" sldId="259"/>
            <ac:cxnSpMk id="35" creationId="{B56D13EF-D431-4D0F-BFFC-1B5A686FF9BD}"/>
          </ac:cxnSpMkLst>
        </pc:cxnChg>
      </pc:sldChg>
      <pc:sldChg chg="addSp delSp modSp">
        <pc:chgData name="He, Jiayu (Britney)" userId="S::hejiayu@grinnell.edu::2e09caac-17f6-467c-afa4-fe97bfca8879" providerId="AD" clId="Web-{7D2437B7-05D6-C9BD-93AA-45B59320680A}" dt="2022-03-19T22:59:56.040" v="122" actId="20577"/>
        <pc:sldMkLst>
          <pc:docMk/>
          <pc:sldMk cId="2507569728" sldId="260"/>
        </pc:sldMkLst>
        <pc:spChg chg="mod">
          <ac:chgData name="He, Jiayu (Britney)" userId="S::hejiayu@grinnell.edu::2e09caac-17f6-467c-afa4-fe97bfca8879" providerId="AD" clId="Web-{7D2437B7-05D6-C9BD-93AA-45B59320680A}" dt="2022-03-19T22:58:24.351" v="92" actId="20577"/>
          <ac:spMkLst>
            <pc:docMk/>
            <pc:sldMk cId="2507569728" sldId="260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9:56.040" v="122" actId="20577"/>
          <ac:spMkLst>
            <pc:docMk/>
            <pc:sldMk cId="2507569728" sldId="260"/>
            <ac:spMk id="4" creationId="{32758BB7-0056-026D-EDA0-F2C151F49906}"/>
          </ac:spMkLst>
        </pc:spChg>
        <pc:picChg chg="add del mod">
          <ac:chgData name="He, Jiayu (Britney)" userId="S::hejiayu@grinnell.edu::2e09caac-17f6-467c-afa4-fe97bfca8879" providerId="AD" clId="Web-{7D2437B7-05D6-C9BD-93AA-45B59320680A}" dt="2022-03-19T22:58:34.133" v="94"/>
          <ac:picMkLst>
            <pc:docMk/>
            <pc:sldMk cId="2507569728" sldId="260"/>
            <ac:picMk id="3" creationId="{4B66FEE8-98B1-3664-9F89-5255F17D84E9}"/>
          </ac:picMkLst>
        </pc:picChg>
      </pc:sldChg>
      <pc:sldChg chg="addSp modSp">
        <pc:chgData name="He, Jiayu (Britney)" userId="S::hejiayu@grinnell.edu::2e09caac-17f6-467c-afa4-fe97bfca8879" providerId="AD" clId="Web-{7D2437B7-05D6-C9BD-93AA-45B59320680A}" dt="2022-03-19T23:05:46.872" v="208" actId="20577"/>
        <pc:sldMkLst>
          <pc:docMk/>
          <pc:sldMk cId="3426946854" sldId="261"/>
        </pc:sldMkLst>
        <pc:spChg chg="mod">
          <ac:chgData name="He, Jiayu (Britney)" userId="S::hejiayu@grinnell.edu::2e09caac-17f6-467c-afa4-fe97bfca8879" providerId="AD" clId="Web-{7D2437B7-05D6-C9BD-93AA-45B59320680A}" dt="2022-03-19T23:05:46.872" v="208" actId="20577"/>
          <ac:spMkLst>
            <pc:docMk/>
            <pc:sldMk cId="3426946854" sldId="261"/>
            <ac:spMk id="2" creationId="{109B058D-DF62-E566-55AD-8634BD36D569}"/>
          </ac:spMkLst>
        </pc:spChg>
        <pc:graphicFrameChg chg="add mod modGraphic">
          <ac:chgData name="He, Jiayu (Britney)" userId="S::hejiayu@grinnell.edu::2e09caac-17f6-467c-afa4-fe97bfca8879" providerId="AD" clId="Web-{7D2437B7-05D6-C9BD-93AA-45B59320680A}" dt="2022-03-19T23:05:27.247" v="196" actId="1076"/>
          <ac:graphicFrameMkLst>
            <pc:docMk/>
            <pc:sldMk cId="3426946854" sldId="261"/>
            <ac:graphicFrameMk id="3" creationId="{DE2CC2A2-14F5-84C4-E30C-0582A014371F}"/>
          </ac:graphicFrameMkLst>
        </pc:graphicFrameChg>
      </pc:sldChg>
      <pc:sldChg chg="modSp del">
        <pc:chgData name="He, Jiayu (Britney)" userId="S::hejiayu@grinnell.edu::2e09caac-17f6-467c-afa4-fe97bfca8879" providerId="AD" clId="Web-{7D2437B7-05D6-C9BD-93AA-45B59320680A}" dt="2022-03-19T23:08:06.186" v="239"/>
        <pc:sldMkLst>
          <pc:docMk/>
          <pc:sldMk cId="3809936737" sldId="262"/>
        </pc:sldMkLst>
        <pc:spChg chg="mod">
          <ac:chgData name="He, Jiayu (Britney)" userId="S::hejiayu@grinnell.edu::2e09caac-17f6-467c-afa4-fe97bfca8879" providerId="AD" clId="Web-{7D2437B7-05D6-C9BD-93AA-45B59320680A}" dt="2022-03-19T23:04:11.511" v="190" actId="20577"/>
          <ac:spMkLst>
            <pc:docMk/>
            <pc:sldMk cId="3809936737" sldId="262"/>
            <ac:spMk id="2" creationId="{109B058D-DF62-E566-55AD-8634BD36D569}"/>
          </ac:spMkLst>
        </pc:spChg>
      </pc:sldChg>
      <pc:sldChg chg="modSp">
        <pc:chgData name="He, Jiayu (Britney)" userId="S::hejiayu@grinnell.edu::2e09caac-17f6-467c-afa4-fe97bfca8879" providerId="AD" clId="Web-{7D2437B7-05D6-C9BD-93AA-45B59320680A}" dt="2022-03-19T23:08:12.920" v="245" actId="20577"/>
        <pc:sldMkLst>
          <pc:docMk/>
          <pc:sldMk cId="1112138938" sldId="263"/>
        </pc:sldMkLst>
        <pc:spChg chg="mod">
          <ac:chgData name="He, Jiayu (Britney)" userId="S::hejiayu@grinnell.edu::2e09caac-17f6-467c-afa4-fe97bfca8879" providerId="AD" clId="Web-{7D2437B7-05D6-C9BD-93AA-45B59320680A}" dt="2022-03-19T23:08:12.920" v="245" actId="20577"/>
          <ac:spMkLst>
            <pc:docMk/>
            <pc:sldMk cId="1112138938" sldId="263"/>
            <ac:spMk id="2" creationId="{109B058D-DF62-E566-55AD-8634BD36D569}"/>
          </ac:spMkLst>
        </pc:spChg>
      </pc:sldChg>
      <pc:sldChg chg="addSp delSp modSp mod setBg setClrOvrMap">
        <pc:chgData name="He, Jiayu (Britney)" userId="S::hejiayu@grinnell.edu::2e09caac-17f6-467c-afa4-fe97bfca8879" providerId="AD" clId="Web-{7D2437B7-05D6-C9BD-93AA-45B59320680A}" dt="2022-03-19T22:53:21.582" v="42"/>
        <pc:sldMkLst>
          <pc:docMk/>
          <pc:sldMk cId="537346964" sldId="265"/>
        </pc:sldMkLst>
        <pc:spChg chg="add del">
          <ac:chgData name="He, Jiayu (Britney)" userId="S::hejiayu@grinnell.edu::2e09caac-17f6-467c-afa4-fe97bfca8879" providerId="AD" clId="Web-{7D2437B7-05D6-C9BD-93AA-45B59320680A}" dt="2022-03-19T22:53:21.582" v="42"/>
          <ac:spMkLst>
            <pc:docMk/>
            <pc:sldMk cId="537346964" sldId="265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3:21.582" v="42"/>
          <ac:spMkLst>
            <pc:docMk/>
            <pc:sldMk cId="537346964" sldId="265"/>
            <ac:spMk id="5" creationId="{0F6507E2-1189-3520-D583-968970B01E3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1.832" v="35"/>
          <ac:spMkLst>
            <pc:docMk/>
            <pc:sldMk cId="537346964" sldId="265"/>
            <ac:spMk id="13" creationId="{42A4FC2C-047E-45A5-965D-8E1E3BF09BC6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5" creationId="{3EBE8569-6AEC-4B8C-8D53-2DE337CDBA6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6" creationId="{8FC9BE17-9A7B-462D-AE50-3D877738730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7" creationId="{55D4142C-5077-457F-A6AD-3FECFDB3968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8" creationId="{109B058D-DF62-E566-55AD-8634BD36D56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9" creationId="{7A5F0580-5EE9-419F-96EE-B6529EF6E7D0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9.473" v="39"/>
          <ac:spMkLst>
            <pc:docMk/>
            <pc:sldMk cId="537346964" sldId="265"/>
            <ac:spMk id="21" creationId="{109B058D-DF62-E566-55AD-8634BD36D56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21.582" v="41"/>
          <ac:spMkLst>
            <pc:docMk/>
            <pc:sldMk cId="537346964" sldId="265"/>
            <ac:spMk id="23" creationId="{5E8D2E83-FB3A-40E7-A9E5-7AB389D612B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21.582" v="41"/>
          <ac:spMkLst>
            <pc:docMk/>
            <pc:sldMk cId="537346964" sldId="265"/>
            <ac:spMk id="24" creationId="{109B058D-DF62-E566-55AD-8634BD36D569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3:21.582" v="42"/>
          <ac:spMkLst>
            <pc:docMk/>
            <pc:sldMk cId="537346964" sldId="265"/>
            <ac:spMk id="26" creationId="{109B058D-DF62-E566-55AD-8634BD36D569}"/>
          </ac:spMkLst>
        </pc:spChg>
        <pc:picChg chg="add mod">
          <ac:chgData name="He, Jiayu (Britney)" userId="S::hejiayu@grinnell.edu::2e09caac-17f6-467c-afa4-fe97bfca8879" providerId="AD" clId="Web-{7D2437B7-05D6-C9BD-93AA-45B59320680A}" dt="2022-03-19T22:53:21.582" v="42"/>
          <ac:picMkLst>
            <pc:docMk/>
            <pc:sldMk cId="537346964" sldId="265"/>
            <ac:picMk id="3" creationId="{CBD9A0F8-BF5A-5DAC-C66B-0C3C7993B27C}"/>
          </ac:picMkLst>
        </pc:picChg>
        <pc:picChg chg="ord">
          <ac:chgData name="He, Jiayu (Britney)" userId="S::hejiayu@grinnell.edu::2e09caac-17f6-467c-afa4-fe97bfca8879" providerId="AD" clId="Web-{7D2437B7-05D6-C9BD-93AA-45B59320680A}" dt="2022-03-19T22:53:21.582" v="42"/>
          <ac:picMkLst>
            <pc:docMk/>
            <pc:sldMk cId="537346964" sldId="265"/>
            <ac:picMk id="8" creationId="{620D81AA-7E14-692E-69A7-A166A848AC6B}"/>
          </ac:picMkLst>
        </pc:picChg>
      </pc:sldChg>
      <pc:sldChg chg="modSp new del">
        <pc:chgData name="He, Jiayu (Britney)" userId="S::hejiayu@grinnell.edu::2e09caac-17f6-467c-afa4-fe97bfca8879" providerId="AD" clId="Web-{7D2437B7-05D6-C9BD-93AA-45B59320680A}" dt="2022-03-19T23:04:07.168" v="185"/>
        <pc:sldMkLst>
          <pc:docMk/>
          <pc:sldMk cId="164763387" sldId="266"/>
        </pc:sldMkLst>
        <pc:spChg chg="mod">
          <ac:chgData name="He, Jiayu (Britney)" userId="S::hejiayu@grinnell.edu::2e09caac-17f6-467c-afa4-fe97bfca8879" providerId="AD" clId="Web-{7D2437B7-05D6-C9BD-93AA-45B59320680A}" dt="2022-03-19T23:04:06.011" v="184" actId="20577"/>
          <ac:spMkLst>
            <pc:docMk/>
            <pc:sldMk cId="164763387" sldId="266"/>
            <ac:spMk id="2" creationId="{4F9ED4A2-C066-983B-1E6F-3083F92D1BEB}"/>
          </ac:spMkLst>
        </pc:spChg>
      </pc:sldChg>
    </pc:docChg>
  </pc:docChgLst>
  <pc:docChgLst>
    <pc:chgData name="He, Jiayu (Britney)" userId="S::hejiayu@grinnell.edu::2e09caac-17f6-467c-afa4-fe97bfca8879" providerId="AD" clId="Web-{45A3DAFB-18C3-C85B-29E0-1C56102F8BEC}"/>
    <pc:docChg chg="addSld delSld modSld sldOrd">
      <pc:chgData name="He, Jiayu (Britney)" userId="S::hejiayu@grinnell.edu::2e09caac-17f6-467c-afa4-fe97bfca8879" providerId="AD" clId="Web-{45A3DAFB-18C3-C85B-29E0-1C56102F8BEC}" dt="2022-03-20T18:53:26.333" v="644" actId="20577"/>
      <pc:docMkLst>
        <pc:docMk/>
      </pc:docMkLst>
      <pc:sldChg chg="addSp delSp modSp">
        <pc:chgData name="He, Jiayu (Britney)" userId="S::hejiayu@grinnell.edu::2e09caac-17f6-467c-afa4-fe97bfca8879" providerId="AD" clId="Web-{45A3DAFB-18C3-C85B-29E0-1C56102F8BEC}" dt="2022-03-20T18:47:44.644" v="618" actId="1076"/>
        <pc:sldMkLst>
          <pc:docMk/>
          <pc:sldMk cId="793140935" sldId="257"/>
        </pc:sldMkLst>
        <pc:spChg chg="mod">
          <ac:chgData name="He, Jiayu (Britney)" userId="S::hejiayu@grinnell.edu::2e09caac-17f6-467c-afa4-fe97bfca8879" providerId="AD" clId="Web-{45A3DAFB-18C3-C85B-29E0-1C56102F8BEC}" dt="2022-03-20T18:01:54.003" v="16" actId="20577"/>
          <ac:spMkLst>
            <pc:docMk/>
            <pc:sldMk cId="793140935" sldId="257"/>
            <ac:spMk id="73" creationId="{A1F443DB-A131-85A0-7805-F3A6188F5882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01:50.081" v="15" actId="20577"/>
          <ac:spMkLst>
            <pc:docMk/>
            <pc:sldMk cId="793140935" sldId="257"/>
            <ac:spMk id="452" creationId="{00000000-0000-0000-0000-000000000000}"/>
          </ac:spMkLst>
        </pc:spChg>
        <pc:picChg chg="add del">
          <ac:chgData name="He, Jiayu (Britney)" userId="S::hejiayu@grinnell.edu::2e09caac-17f6-467c-afa4-fe97bfca8879" providerId="AD" clId="Web-{45A3DAFB-18C3-C85B-29E0-1C56102F8BEC}" dt="2022-03-20T18:47:40.863" v="616"/>
          <ac:picMkLst>
            <pc:docMk/>
            <pc:sldMk cId="793140935" sldId="257"/>
            <ac:picMk id="3" creationId="{E0B4416B-92F0-48BB-8103-E082AFCB6DE7}"/>
          </ac:picMkLst>
        </pc:picChg>
        <pc:picChg chg="add mod">
          <ac:chgData name="He, Jiayu (Britney)" userId="S::hejiayu@grinnell.edu::2e09caac-17f6-467c-afa4-fe97bfca8879" providerId="AD" clId="Web-{45A3DAFB-18C3-C85B-29E0-1C56102F8BEC}" dt="2022-03-20T18:47:44.644" v="618" actId="1076"/>
          <ac:picMkLst>
            <pc:docMk/>
            <pc:sldMk cId="793140935" sldId="257"/>
            <ac:picMk id="4" creationId="{8CF15823-5318-4918-B6F2-4BB7A9E23E90}"/>
          </ac:picMkLst>
        </pc:picChg>
      </pc:sldChg>
      <pc:sldChg chg="del">
        <pc:chgData name="He, Jiayu (Britney)" userId="S::hejiayu@grinnell.edu::2e09caac-17f6-467c-afa4-fe97bfca8879" providerId="AD" clId="Web-{45A3DAFB-18C3-C85B-29E0-1C56102F8BEC}" dt="2022-03-20T18:00:16.972" v="1"/>
        <pc:sldMkLst>
          <pc:docMk/>
          <pc:sldMk cId="3451399485" sldId="258"/>
        </pc:sldMkLst>
      </pc:sldChg>
      <pc:sldChg chg="modSp mod setBg">
        <pc:chgData name="He, Jiayu (Britney)" userId="S::hejiayu@grinnell.edu::2e09caac-17f6-467c-afa4-fe97bfca8879" providerId="AD" clId="Web-{45A3DAFB-18C3-C85B-29E0-1C56102F8BEC}" dt="2022-03-20T18:48:51.254" v="621" actId="20577"/>
        <pc:sldMkLst>
          <pc:docMk/>
          <pc:sldMk cId="2507569728" sldId="260"/>
        </pc:sldMkLst>
        <pc:spChg chg="mod">
          <ac:chgData name="He, Jiayu (Britney)" userId="S::hejiayu@grinnell.edu::2e09caac-17f6-467c-afa4-fe97bfca8879" providerId="AD" clId="Web-{45A3DAFB-18C3-C85B-29E0-1C56102F8BEC}" dt="2022-03-20T18:48:51.254" v="621" actId="20577"/>
          <ac:spMkLst>
            <pc:docMk/>
            <pc:sldMk cId="2507569728" sldId="260"/>
            <ac:spMk id="4" creationId="{32758BB7-0056-026D-EDA0-F2C151F49906}"/>
          </ac:spMkLst>
        </pc:spChg>
      </pc:sldChg>
      <pc:sldChg chg="addSp modSp mod setBg">
        <pc:chgData name="He, Jiayu (Britney)" userId="S::hejiayu@grinnell.edu::2e09caac-17f6-467c-afa4-fe97bfca8879" providerId="AD" clId="Web-{45A3DAFB-18C3-C85B-29E0-1C56102F8BEC}" dt="2022-03-20T18:46:41.441" v="612" actId="1076"/>
        <pc:sldMkLst>
          <pc:docMk/>
          <pc:sldMk cId="3426946854" sldId="261"/>
        </pc:sldMkLst>
        <pc:spChg chg="mod">
          <ac:chgData name="He, Jiayu (Britney)" userId="S::hejiayu@grinnell.edu::2e09caac-17f6-467c-afa4-fe97bfca8879" providerId="AD" clId="Web-{45A3DAFB-18C3-C85B-29E0-1C56102F8BEC}" dt="2022-03-20T18:46:09.253" v="606" actId="20577"/>
          <ac:spMkLst>
            <pc:docMk/>
            <pc:sldMk cId="3426946854" sldId="261"/>
            <ac:spMk id="2" creationId="{109B058D-DF62-E566-55AD-8634BD36D569}"/>
          </ac:spMkLst>
        </pc:spChg>
        <pc:spChg chg="add">
          <ac:chgData name="He, Jiayu (Britney)" userId="S::hejiayu@grinnell.edu::2e09caac-17f6-467c-afa4-fe97bfca8879" providerId="AD" clId="Web-{45A3DAFB-18C3-C85B-29E0-1C56102F8BEC}" dt="2022-03-20T18:44:13.315" v="571"/>
          <ac:spMkLst>
            <pc:docMk/>
            <pc:sldMk cId="3426946854" sldId="261"/>
            <ac:spMk id="13" creationId="{A440A548-C0D4-4418-940E-EDC2F1D9A599}"/>
          </ac:spMkLst>
        </pc:spChg>
        <pc:spChg chg="add">
          <ac:chgData name="He, Jiayu (Britney)" userId="S::hejiayu@grinnell.edu::2e09caac-17f6-467c-afa4-fe97bfca8879" providerId="AD" clId="Web-{45A3DAFB-18C3-C85B-29E0-1C56102F8BEC}" dt="2022-03-20T18:44:13.315" v="571"/>
          <ac:spMkLst>
            <pc:docMk/>
            <pc:sldMk cId="3426946854" sldId="261"/>
            <ac:spMk id="15" creationId="{E708B267-8CD2-4684-A57B-9F1070769203}"/>
          </ac:spMkLst>
        </pc:spChg>
        <pc:grpChg chg="add">
          <ac:chgData name="He, Jiayu (Britney)" userId="S::hejiayu@grinnell.edu::2e09caac-17f6-467c-afa4-fe97bfca8879" providerId="AD" clId="Web-{45A3DAFB-18C3-C85B-29E0-1C56102F8BEC}" dt="2022-03-20T18:44:13.315" v="571"/>
          <ac:grpSpMkLst>
            <pc:docMk/>
            <pc:sldMk cId="3426946854" sldId="261"/>
            <ac:grpSpMk id="17" creationId="{41E5AB36-9328-47E9-95AD-E38AC1C0E18D}"/>
          </ac:grpSpMkLst>
        </pc:grpChg>
        <pc:graphicFrameChg chg="mod modGraphic">
          <ac:chgData name="He, Jiayu (Britney)" userId="S::hejiayu@grinnell.edu::2e09caac-17f6-467c-afa4-fe97bfca8879" providerId="AD" clId="Web-{45A3DAFB-18C3-C85B-29E0-1C56102F8BEC}" dt="2022-03-20T18:46:41.441" v="612" actId="1076"/>
          <ac:graphicFrameMkLst>
            <pc:docMk/>
            <pc:sldMk cId="3426946854" sldId="261"/>
            <ac:graphicFrameMk id="3" creationId="{DE2CC2A2-14F5-84C4-E30C-0582A014371F}"/>
          </ac:graphicFrameMkLst>
        </pc:graphicFrameChg>
        <pc:picChg chg="mod">
          <ac:chgData name="He, Jiayu (Britney)" userId="S::hejiayu@grinnell.edu::2e09caac-17f6-467c-afa4-fe97bfca8879" providerId="AD" clId="Web-{45A3DAFB-18C3-C85B-29E0-1C56102F8BEC}" dt="2022-03-20T18:46:14.144" v="608" actId="1076"/>
          <ac:picMkLst>
            <pc:docMk/>
            <pc:sldMk cId="3426946854" sldId="261"/>
            <ac:picMk id="8" creationId="{620D81AA-7E14-692E-69A7-A166A848AC6B}"/>
          </ac:picMkLst>
        </pc:picChg>
      </pc:sldChg>
      <pc:sldChg chg="addSp delSp modSp modNotes">
        <pc:chgData name="He, Jiayu (Britney)" userId="S::hejiayu@grinnell.edu::2e09caac-17f6-467c-afa4-fe97bfca8879" providerId="AD" clId="Web-{45A3DAFB-18C3-C85B-29E0-1C56102F8BEC}" dt="2022-03-20T18:52:20.755" v="641"/>
        <pc:sldMkLst>
          <pc:docMk/>
          <pc:sldMk cId="1112138938" sldId="263"/>
        </pc:sldMkLst>
        <pc:spChg chg="mod">
          <ac:chgData name="He, Jiayu (Britney)" userId="S::hejiayu@grinnell.edu::2e09caac-17f6-467c-afa4-fe97bfca8879" providerId="AD" clId="Web-{45A3DAFB-18C3-C85B-29E0-1C56102F8BEC}" dt="2022-03-20T18:25:27.434" v="136" actId="20577"/>
          <ac:spMkLst>
            <pc:docMk/>
            <pc:sldMk cId="1112138938" sldId="263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50:13.582" v="625" actId="20577"/>
          <ac:spMkLst>
            <pc:docMk/>
            <pc:sldMk cId="1112138938" sldId="263"/>
            <ac:spMk id="3" creationId="{BE1DE3AD-C26E-4E89-92F5-B5957A172D45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50:31.645" v="629" actId="1076"/>
          <ac:spMkLst>
            <pc:docMk/>
            <pc:sldMk cId="1112138938" sldId="263"/>
            <ac:spMk id="5" creationId="{214B9325-B941-423C-BEFC-CFACDBC8F1AA}"/>
          </ac:spMkLst>
        </pc:spChg>
        <pc:spChg chg="add del">
          <ac:chgData name="He, Jiayu (Britney)" userId="S::hejiayu@grinnell.edu::2e09caac-17f6-467c-afa4-fe97bfca8879" providerId="AD" clId="Web-{45A3DAFB-18C3-C85B-29E0-1C56102F8BEC}" dt="2022-03-20T18:52:20.755" v="641"/>
          <ac:spMkLst>
            <pc:docMk/>
            <pc:sldMk cId="1112138938" sldId="263"/>
            <ac:spMk id="9" creationId="{423EE993-BA4F-4621-A27E-CCB336C75C30}"/>
          </ac:spMkLst>
        </pc:spChg>
        <pc:picChg chg="mod">
          <ac:chgData name="He, Jiayu (Britney)" userId="S::hejiayu@grinnell.edu::2e09caac-17f6-467c-afa4-fe97bfca8879" providerId="AD" clId="Web-{45A3DAFB-18C3-C85B-29E0-1C56102F8BEC}" dt="2022-03-20T18:50:45.301" v="633" actId="1076"/>
          <ac:picMkLst>
            <pc:docMk/>
            <pc:sldMk cId="1112138938" sldId="263"/>
            <ac:picMk id="4" creationId="{D08BB111-6C83-4D13-A636-EAA3A88DAC64}"/>
          </ac:picMkLst>
        </pc:picChg>
        <pc:picChg chg="mod modCrop">
          <ac:chgData name="He, Jiayu (Britney)" userId="S::hejiayu@grinnell.edu::2e09caac-17f6-467c-afa4-fe97bfca8879" providerId="AD" clId="Web-{45A3DAFB-18C3-C85B-29E0-1C56102F8BEC}" dt="2022-03-20T18:51:22.489" v="639" actId="14100"/>
          <ac:picMkLst>
            <pc:docMk/>
            <pc:sldMk cId="1112138938" sldId="263"/>
            <ac:picMk id="7" creationId="{DCBBD997-1455-4261-8296-570F1B791FE7}"/>
          </ac:picMkLst>
        </pc:picChg>
      </pc:sldChg>
      <pc:sldChg chg="modSp">
        <pc:chgData name="He, Jiayu (Britney)" userId="S::hejiayu@grinnell.edu::2e09caac-17f6-467c-afa4-fe97bfca8879" providerId="AD" clId="Web-{45A3DAFB-18C3-C85B-29E0-1C56102F8BEC}" dt="2022-03-20T18:26:39.137" v="142" actId="20577"/>
        <pc:sldMkLst>
          <pc:docMk/>
          <pc:sldMk cId="2993503985" sldId="264"/>
        </pc:sldMkLst>
        <pc:spChg chg="mod">
          <ac:chgData name="He, Jiayu (Britney)" userId="S::hejiayu@grinnell.edu::2e09caac-17f6-467c-afa4-fe97bfca8879" providerId="AD" clId="Web-{45A3DAFB-18C3-C85B-29E0-1C56102F8BEC}" dt="2022-03-20T18:26:39.137" v="142" actId="20577"/>
          <ac:spMkLst>
            <pc:docMk/>
            <pc:sldMk cId="2993503985" sldId="264"/>
            <ac:spMk id="2" creationId="{109B058D-DF62-E566-55AD-8634BD36D569}"/>
          </ac:spMkLst>
        </pc:spChg>
      </pc:sldChg>
      <pc:sldChg chg="modSp new">
        <pc:chgData name="He, Jiayu (Britney)" userId="S::hejiayu@grinnell.edu::2e09caac-17f6-467c-afa4-fe97bfca8879" providerId="AD" clId="Web-{45A3DAFB-18C3-C85B-29E0-1C56102F8BEC}" dt="2022-03-20T18:47:39.347" v="615" actId="1076"/>
        <pc:sldMkLst>
          <pc:docMk/>
          <pc:sldMk cId="458421916" sldId="265"/>
        </pc:sldMkLst>
        <pc:spChg chg="mod">
          <ac:chgData name="He, Jiayu (Britney)" userId="S::hejiayu@grinnell.edu::2e09caac-17f6-467c-afa4-fe97bfca8879" providerId="AD" clId="Web-{45A3DAFB-18C3-C85B-29E0-1C56102F8BEC}" dt="2022-03-20T18:04:13.801" v="39" actId="20577"/>
          <ac:spMkLst>
            <pc:docMk/>
            <pc:sldMk cId="458421916" sldId="265"/>
            <ac:spMk id="2" creationId="{4B4FF4E0-AA82-4B6A-9745-F2701D690A60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04:08.223" v="31"/>
          <ac:spMkLst>
            <pc:docMk/>
            <pc:sldMk cId="458421916" sldId="265"/>
            <ac:spMk id="3" creationId="{E35F7D05-4F56-43C7-8A92-6492BA9138FA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23:09.652" v="118" actId="20577"/>
          <ac:spMkLst>
            <pc:docMk/>
            <pc:sldMk cId="458421916" sldId="265"/>
            <ac:spMk id="4" creationId="{30135046-9EA6-4BCD-A7F6-8839C2B41D85}"/>
          </ac:spMkLst>
        </pc:spChg>
        <pc:picChg chg="mod">
          <ac:chgData name="He, Jiayu (Britney)" userId="S::hejiayu@grinnell.edu::2e09caac-17f6-467c-afa4-fe97bfca8879" providerId="AD" clId="Web-{45A3DAFB-18C3-C85B-29E0-1C56102F8BEC}" dt="2022-03-20T18:47:39.347" v="615" actId="1076"/>
          <ac:picMkLst>
            <pc:docMk/>
            <pc:sldMk cId="458421916" sldId="265"/>
            <ac:picMk id="6" creationId="{CAA78163-FB56-47D9-BE34-7FC90C40D500}"/>
          </ac:picMkLst>
        </pc:picChg>
      </pc:sldChg>
      <pc:sldChg chg="del">
        <pc:chgData name="He, Jiayu (Britney)" userId="S::hejiayu@grinnell.edu::2e09caac-17f6-467c-afa4-fe97bfca8879" providerId="AD" clId="Web-{45A3DAFB-18C3-C85B-29E0-1C56102F8BEC}" dt="2022-03-20T18:00:15.331" v="0"/>
        <pc:sldMkLst>
          <pc:docMk/>
          <pc:sldMk cId="537346964" sldId="265"/>
        </pc:sldMkLst>
      </pc:sldChg>
      <pc:sldChg chg="addSp delSp modSp new del modNotes">
        <pc:chgData name="He, Jiayu (Britney)" userId="S::hejiayu@grinnell.edu::2e09caac-17f6-467c-afa4-fe97bfca8879" providerId="AD" clId="Web-{45A3DAFB-18C3-C85B-29E0-1C56102F8BEC}" dt="2022-03-20T18:37:26.922" v="385"/>
        <pc:sldMkLst>
          <pc:docMk/>
          <pc:sldMk cId="402182553" sldId="266"/>
        </pc:sldMkLst>
        <pc:spChg chg="mod">
          <ac:chgData name="He, Jiayu (Britney)" userId="S::hejiayu@grinnell.edu::2e09caac-17f6-467c-afa4-fe97bfca8879" providerId="AD" clId="Web-{45A3DAFB-18C3-C85B-29E0-1C56102F8BEC}" dt="2022-03-20T18:36:15" v="361" actId="20577"/>
          <ac:spMkLst>
            <pc:docMk/>
            <pc:sldMk cId="402182553" sldId="266"/>
            <ac:spMk id="2" creationId="{9B435A29-41FE-4262-B262-9042CBA6E724}"/>
          </ac:spMkLst>
        </pc:spChg>
        <pc:spChg chg="del mod">
          <ac:chgData name="He, Jiayu (Britney)" userId="S::hejiayu@grinnell.edu::2e09caac-17f6-467c-afa4-fe97bfca8879" providerId="AD" clId="Web-{45A3DAFB-18C3-C85B-29E0-1C56102F8BEC}" dt="2022-03-20T18:36:21.828" v="363"/>
          <ac:spMkLst>
            <pc:docMk/>
            <pc:sldMk cId="402182553" sldId="266"/>
            <ac:spMk id="3" creationId="{FC8AA02E-1A37-46EB-ACE6-494C05C6E373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36:21.828" v="363"/>
          <ac:spMkLst>
            <pc:docMk/>
            <pc:sldMk cId="402182553" sldId="266"/>
            <ac:spMk id="5" creationId="{5F7870FB-C89A-4CC7-AC82-934E7CE88AE4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26:46.200" v="146"/>
        <pc:sldMkLst>
          <pc:docMk/>
          <pc:sldMk cId="2256056294" sldId="267"/>
        </pc:sldMkLst>
      </pc:sldChg>
      <pc:sldChg chg="modSp add ord modNotes">
        <pc:chgData name="He, Jiayu (Britney)" userId="S::hejiayu@grinnell.edu::2e09caac-17f6-467c-afa4-fe97bfca8879" providerId="AD" clId="Web-{45A3DAFB-18C3-C85B-29E0-1C56102F8BEC}" dt="2022-03-20T18:34:41.249" v="323"/>
        <pc:sldMkLst>
          <pc:docMk/>
          <pc:sldMk cId="1300142452" sldId="268"/>
        </pc:sldMkLst>
        <pc:spChg chg="mod">
          <ac:chgData name="He, Jiayu (Britney)" userId="S::hejiayu@grinnell.edu::2e09caac-17f6-467c-afa4-fe97bfca8879" providerId="AD" clId="Web-{45A3DAFB-18C3-C85B-29E0-1C56102F8BEC}" dt="2022-03-20T18:28:55.966" v="217" actId="20577"/>
          <ac:spMkLst>
            <pc:docMk/>
            <pc:sldMk cId="1300142452" sldId="268"/>
            <ac:spMk id="2" creationId="{109B058D-DF62-E566-55AD-8634BD36D569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26:51.544" v="149"/>
        <pc:sldMkLst>
          <pc:docMk/>
          <pc:sldMk cId="2353552143" sldId="269"/>
        </pc:sldMkLst>
      </pc:sldChg>
      <pc:sldChg chg="modSp add modNotes">
        <pc:chgData name="He, Jiayu (Britney)" userId="S::hejiayu@grinnell.edu::2e09caac-17f6-467c-afa4-fe97bfca8879" providerId="AD" clId="Web-{45A3DAFB-18C3-C85B-29E0-1C56102F8BEC}" dt="2022-03-20T18:34:55.234" v="346"/>
        <pc:sldMkLst>
          <pc:docMk/>
          <pc:sldMk cId="1493232348" sldId="270"/>
        </pc:sldMkLst>
        <pc:spChg chg="mod">
          <ac:chgData name="He, Jiayu (Britney)" userId="S::hejiayu@grinnell.edu::2e09caac-17f6-467c-afa4-fe97bfca8879" providerId="AD" clId="Web-{45A3DAFB-18C3-C85B-29E0-1C56102F8BEC}" dt="2022-03-20T18:28:37.404" v="210" actId="20577"/>
          <ac:spMkLst>
            <pc:docMk/>
            <pc:sldMk cId="1493232348" sldId="270"/>
            <ac:spMk id="2" creationId="{109B058D-DF62-E566-55AD-8634BD36D569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29:09.122" v="222"/>
        <pc:sldMkLst>
          <pc:docMk/>
          <pc:sldMk cId="1626760904" sldId="271"/>
        </pc:sldMkLst>
      </pc:sldChg>
      <pc:sldChg chg="new del">
        <pc:chgData name="He, Jiayu (Britney)" userId="S::hejiayu@grinnell.edu::2e09caac-17f6-467c-afa4-fe97bfca8879" providerId="AD" clId="Web-{45A3DAFB-18C3-C85B-29E0-1C56102F8BEC}" dt="2022-03-20T18:29:00.716" v="219"/>
        <pc:sldMkLst>
          <pc:docMk/>
          <pc:sldMk cId="3683936080" sldId="271"/>
        </pc:sldMkLst>
      </pc:sldChg>
      <pc:sldChg chg="addSp modSp add ord modNotes">
        <pc:chgData name="He, Jiayu (Britney)" userId="S::hejiayu@grinnell.edu::2e09caac-17f6-467c-afa4-fe97bfca8879" providerId="AD" clId="Web-{45A3DAFB-18C3-C85B-29E0-1C56102F8BEC}" dt="2022-03-20T18:32:43.045" v="290" actId="1076"/>
        <pc:sldMkLst>
          <pc:docMk/>
          <pc:sldMk cId="1782052004" sldId="272"/>
        </pc:sldMkLst>
        <pc:spChg chg="mod">
          <ac:chgData name="He, Jiayu (Britney)" userId="S::hejiayu@grinnell.edu::2e09caac-17f6-467c-afa4-fe97bfca8879" providerId="AD" clId="Web-{45A3DAFB-18C3-C85B-29E0-1C56102F8BEC}" dt="2022-03-20T18:29:24.154" v="235" actId="20577"/>
          <ac:spMkLst>
            <pc:docMk/>
            <pc:sldMk cId="1782052004" sldId="272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32:43.045" v="290" actId="1076"/>
          <ac:spMkLst>
            <pc:docMk/>
            <pc:sldMk cId="1782052004" sldId="272"/>
            <ac:spMk id="3" creationId="{6B1E1560-AB2B-4D5B-A27A-9067F42223A6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36:05.531" v="357"/>
        <pc:sldMkLst>
          <pc:docMk/>
          <pc:sldMk cId="869199238" sldId="273"/>
        </pc:sldMkLst>
      </pc:sldChg>
      <pc:sldChg chg="addSp modSp add replId modNotes">
        <pc:chgData name="He, Jiayu (Britney)" userId="S::hejiayu@grinnell.edu::2e09caac-17f6-467c-afa4-fe97bfca8879" providerId="AD" clId="Web-{45A3DAFB-18C3-C85B-29E0-1C56102F8BEC}" dt="2022-03-20T18:37:00.203" v="383" actId="20577"/>
        <pc:sldMkLst>
          <pc:docMk/>
          <pc:sldMk cId="22861676" sldId="274"/>
        </pc:sldMkLst>
        <pc:spChg chg="mod">
          <ac:chgData name="He, Jiayu (Britney)" userId="S::hejiayu@grinnell.edu::2e09caac-17f6-467c-afa4-fe97bfca8879" providerId="AD" clId="Web-{45A3DAFB-18C3-C85B-29E0-1C56102F8BEC}" dt="2022-03-20T18:36:18.156" v="362" actId="20577"/>
          <ac:spMkLst>
            <pc:docMk/>
            <pc:sldMk cId="22861676" sldId="274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37:00.203" v="383" actId="20577"/>
          <ac:spMkLst>
            <pc:docMk/>
            <pc:sldMk cId="22861676" sldId="274"/>
            <ac:spMk id="4" creationId="{1F2971A2-C3A7-474D-8489-37B70805656B}"/>
          </ac:spMkLst>
        </pc:spChg>
      </pc:sldChg>
      <pc:sldChg chg="addSp modSp add modNotes">
        <pc:chgData name="He, Jiayu (Britney)" userId="S::hejiayu@grinnell.edu::2e09caac-17f6-467c-afa4-fe97bfca8879" providerId="AD" clId="Web-{45A3DAFB-18C3-C85B-29E0-1C56102F8BEC}" dt="2022-03-20T18:40:37.032" v="520"/>
        <pc:sldMkLst>
          <pc:docMk/>
          <pc:sldMk cId="1457405502" sldId="275"/>
        </pc:sldMkLst>
        <pc:spChg chg="mod">
          <ac:chgData name="He, Jiayu (Britney)" userId="S::hejiayu@grinnell.edu::2e09caac-17f6-467c-afa4-fe97bfca8879" providerId="AD" clId="Web-{45A3DAFB-18C3-C85B-29E0-1C56102F8BEC}" dt="2022-03-20T18:37:33.625" v="395" actId="20577"/>
          <ac:spMkLst>
            <pc:docMk/>
            <pc:sldMk cId="1457405502" sldId="275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40:17.407" v="509" actId="20577"/>
          <ac:spMkLst>
            <pc:docMk/>
            <pc:sldMk cId="1457405502" sldId="275"/>
            <ac:spMk id="3" creationId="{A5BA32EF-4F3F-49F7-BAA8-3494FA8DE4B1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37:30.125" v="386" actId="20577"/>
          <ac:spMkLst>
            <pc:docMk/>
            <pc:sldMk cId="1457405502" sldId="275"/>
            <ac:spMk id="4" creationId="{1F2971A2-C3A7-474D-8489-37B70805656B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41:03.142" v="523"/>
        <pc:sldMkLst>
          <pc:docMk/>
          <pc:sldMk cId="4198463379" sldId="276"/>
        </pc:sldMkLst>
      </pc:sldChg>
      <pc:sldChg chg="modSp add modNotes">
        <pc:chgData name="He, Jiayu (Britney)" userId="S::hejiayu@grinnell.edu::2e09caac-17f6-467c-afa4-fe97bfca8879" providerId="AD" clId="Web-{45A3DAFB-18C3-C85B-29E0-1C56102F8BEC}" dt="2022-03-20T18:42:13.002" v="557" actId="20577"/>
        <pc:sldMkLst>
          <pc:docMk/>
          <pc:sldMk cId="4005847686" sldId="277"/>
        </pc:sldMkLst>
        <pc:spChg chg="mod">
          <ac:chgData name="He, Jiayu (Britney)" userId="S::hejiayu@grinnell.edu::2e09caac-17f6-467c-afa4-fe97bfca8879" providerId="AD" clId="Web-{45A3DAFB-18C3-C85B-29E0-1C56102F8BEC}" dt="2022-03-20T18:41:45.345" v="531" actId="20577"/>
          <ac:spMkLst>
            <pc:docMk/>
            <pc:sldMk cId="4005847686" sldId="277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42:13.002" v="557" actId="20577"/>
          <ac:spMkLst>
            <pc:docMk/>
            <pc:sldMk cId="4005847686" sldId="277"/>
            <ac:spMk id="3" creationId="{A5BA32EF-4F3F-49F7-BAA8-3494FA8DE4B1}"/>
          </ac:spMkLst>
        </pc:spChg>
      </pc:sldChg>
      <pc:sldChg chg="addSp modSp new">
        <pc:chgData name="He, Jiayu (Britney)" userId="S::hejiayu@grinnell.edu::2e09caac-17f6-467c-afa4-fe97bfca8879" providerId="AD" clId="Web-{45A3DAFB-18C3-C85B-29E0-1C56102F8BEC}" dt="2022-03-20T18:42:48.205" v="569" actId="20577"/>
        <pc:sldMkLst>
          <pc:docMk/>
          <pc:sldMk cId="1898398653" sldId="278"/>
        </pc:sldMkLst>
        <pc:spChg chg="mod">
          <ac:chgData name="He, Jiayu (Britney)" userId="S::hejiayu@grinnell.edu::2e09caac-17f6-467c-afa4-fe97bfca8879" providerId="AD" clId="Web-{45A3DAFB-18C3-C85B-29E0-1C56102F8BEC}" dt="2022-03-20T18:42:29.955" v="564" actId="20577"/>
          <ac:spMkLst>
            <pc:docMk/>
            <pc:sldMk cId="1898398653" sldId="278"/>
            <ac:spMk id="2" creationId="{F4C5F575-07EA-4A9C-8839-5D0285FFAD8C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42:48.205" v="569" actId="20577"/>
          <ac:spMkLst>
            <pc:docMk/>
            <pc:sldMk cId="1898398653" sldId="278"/>
            <ac:spMk id="3" creationId="{EB5A6BEC-68AE-47CC-A634-095F9A1B90E0}"/>
          </ac:spMkLst>
        </pc:spChg>
        <pc:picChg chg="add">
          <ac:chgData name="He, Jiayu (Britney)" userId="S::hejiayu@grinnell.edu::2e09caac-17f6-467c-afa4-fe97bfca8879" providerId="AD" clId="Web-{45A3DAFB-18C3-C85B-29E0-1C56102F8BEC}" dt="2022-03-20T18:42:33.814" v="567"/>
          <ac:picMkLst>
            <pc:docMk/>
            <pc:sldMk cId="1898398653" sldId="278"/>
            <ac:picMk id="5" creationId="{6A1F4529-4A3C-41CC-A243-868F6D5E3ABD}"/>
          </ac:picMkLst>
        </pc:picChg>
      </pc:sldChg>
      <pc:sldChg chg="modSp">
        <pc:chgData name="He, Jiayu (Britney)" userId="S::hejiayu@grinnell.edu::2e09caac-17f6-467c-afa4-fe97bfca8879" providerId="AD" clId="Web-{45A3DAFB-18C3-C85B-29E0-1C56102F8BEC}" dt="2022-03-20T18:53:26.333" v="644" actId="20577"/>
        <pc:sldMkLst>
          <pc:docMk/>
          <pc:sldMk cId="3298927298" sldId="279"/>
        </pc:sldMkLst>
        <pc:spChg chg="mod">
          <ac:chgData name="He, Jiayu (Britney)" userId="S::hejiayu@grinnell.edu::2e09caac-17f6-467c-afa4-fe97bfca8879" providerId="AD" clId="Web-{45A3DAFB-18C3-C85B-29E0-1C56102F8BEC}" dt="2022-03-20T18:53:26.333" v="644" actId="20577"/>
          <ac:spMkLst>
            <pc:docMk/>
            <pc:sldMk cId="3298927298" sldId="279"/>
            <ac:spMk id="37" creationId="{10A1D3B7-28AB-40D5-A241-9EC2EAC4CC78}"/>
          </ac:spMkLst>
        </pc:spChg>
        <pc:picChg chg="mod">
          <ac:chgData name="He, Jiayu (Britney)" userId="S::hejiayu@grinnell.edu::2e09caac-17f6-467c-afa4-fe97bfca8879" providerId="AD" clId="Web-{45A3DAFB-18C3-C85B-29E0-1C56102F8BEC}" dt="2022-03-20T18:52:56.864" v="642" actId="1076"/>
          <ac:picMkLst>
            <pc:docMk/>
            <pc:sldMk cId="3298927298" sldId="279"/>
            <ac:picMk id="29" creationId="{9FB0896C-0EEB-4D0D-AAB7-B520BD402955}"/>
          </ac:picMkLst>
        </pc:picChg>
        <pc:picChg chg="mod">
          <ac:chgData name="He, Jiayu (Britney)" userId="S::hejiayu@grinnell.edu::2e09caac-17f6-467c-afa4-fe97bfca8879" providerId="AD" clId="Web-{45A3DAFB-18C3-C85B-29E0-1C56102F8BEC}" dt="2022-03-20T18:52:56.927" v="643" actId="1076"/>
          <ac:picMkLst>
            <pc:docMk/>
            <pc:sldMk cId="3298927298" sldId="279"/>
            <ac:picMk id="33" creationId="{74470913-5D80-4B7C-928C-69F79E696223}"/>
          </ac:picMkLst>
        </pc:picChg>
      </pc:sldChg>
    </pc:docChg>
  </pc:docChgLst>
  <pc:docChgLst>
    <pc:chgData name="He, Jiayu (Britney)" userId="S::hejiayu@grinnell.edu::2e09caac-17f6-467c-afa4-fe97bfca8879" providerId="AD" clId="Web-{9DC56838-8D33-1C95-7D88-188198C5C940}"/>
    <pc:docChg chg="modSld addMainMaster delMainMaster">
      <pc:chgData name="He, Jiayu (Britney)" userId="S::hejiayu@grinnell.edu::2e09caac-17f6-467c-afa4-fe97bfca8879" providerId="AD" clId="Web-{9DC56838-8D33-1C95-7D88-188198C5C940}" dt="2022-03-21T17:58:21.022" v="13"/>
      <pc:docMkLst>
        <pc:docMk/>
      </pc:docMkLst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793140935" sldId="257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793140935" sldId="257"/>
            <ac:spMk id="73" creationId="{A1F443DB-A131-85A0-7805-F3A6188F5882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793140935" sldId="257"/>
            <ac:spMk id="451" creationId="{00000000-0000-0000-0000-000000000000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793140935" sldId="257"/>
            <ac:spMk id="452" creationId="{00000000-0000-0000-0000-000000000000}"/>
          </ac:spMkLst>
        </pc:spChg>
      </pc:sldChg>
      <pc:sldChg chg="addSp delSp modSp mod modClrScheme delDesignElem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424595438" sldId="259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424595438" sldId="259"/>
            <ac:spMk id="12" creationId="{A0C2F1AF-9D16-18B5-4B19-12D964F1D469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424595438" sldId="259"/>
            <ac:spMk id="33" creationId="{FA3CD3A3-D3C1-4567-BEC0-3A50E9A3A630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424595438" sldId="259"/>
            <ac:spMk id="34" creationId="{B0792D4F-247E-46FE-85FC-881DEFA41D94}"/>
          </ac:spMkLst>
        </pc:spChg>
        <pc:cxnChg chg="add del">
          <ac:chgData name="He, Jiayu (Britney)" userId="S::hejiayu@grinnell.edu::2e09caac-17f6-467c-afa4-fe97bfca8879" providerId="AD" clId="Web-{9DC56838-8D33-1C95-7D88-188198C5C940}" dt="2022-03-21T17:58:21.022" v="13"/>
          <ac:cxnSpMkLst>
            <pc:docMk/>
            <pc:sldMk cId="2424595438" sldId="259"/>
            <ac:cxnSpMk id="35" creationId="{B56D13EF-D431-4D0F-BFFC-1B5A686FF9BD}"/>
          </ac:cxnSpMkLst>
        </pc:cxn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507569728" sldId="260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507569728" sldId="260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507569728" sldId="260"/>
            <ac:picMk id="8" creationId="{620D81AA-7E14-692E-69A7-A166A848AC6B}"/>
          </ac:picMkLst>
        </pc:picChg>
      </pc:sldChg>
      <pc:sldChg chg="addSp delSp modSp mod modClrScheme delDesignElem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3426946854" sldId="261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426946854" sldId="261"/>
            <ac:spMk id="2" creationId="{109B058D-DF62-E566-55AD-8634BD36D569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426946854" sldId="261"/>
            <ac:spMk id="13" creationId="{A440A548-C0D4-4418-940E-EDC2F1D9A599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426946854" sldId="261"/>
            <ac:spMk id="15" creationId="{E708B267-8CD2-4684-A57B-9F1070769203}"/>
          </ac:spMkLst>
        </pc:spChg>
        <pc:grpChg chg="add del">
          <ac:chgData name="He, Jiayu (Britney)" userId="S::hejiayu@grinnell.edu::2e09caac-17f6-467c-afa4-fe97bfca8879" providerId="AD" clId="Web-{9DC56838-8D33-1C95-7D88-188198C5C940}" dt="2022-03-21T17:58:21.022" v="13"/>
          <ac:grpSpMkLst>
            <pc:docMk/>
            <pc:sldMk cId="3426946854" sldId="261"/>
            <ac:grpSpMk id="17" creationId="{41E5AB36-9328-47E9-95AD-E38AC1C0E18D}"/>
          </ac:grpSpMkLst>
        </pc:gr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3426946854" sldId="261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993503985" sldId="264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993503985" sldId="264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993503985" sldId="264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458421916" sldId="265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58421916" sldId="265"/>
            <ac:spMk id="2" creationId="{4B4FF4E0-AA82-4B6A-9745-F2701D690A60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58421916" sldId="265"/>
            <ac:spMk id="3" creationId="{E35F7D05-4F56-43C7-8A92-6492BA9138FA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58421916" sldId="265"/>
            <ac:spMk id="4" creationId="{30135046-9EA6-4BCD-A7F6-8839C2B41D85}"/>
          </ac:spMkLst>
        </pc:sp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300142452" sldId="268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300142452" sldId="268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9DC56838-8D33-1C95-7D88-188198C5C940}" dt="2022-03-21T17:54:23.554" v="3" actId="20577"/>
          <ac:spMkLst>
            <pc:docMk/>
            <pc:sldMk cId="1300142452" sldId="268"/>
            <ac:spMk id="4" creationId="{DACB97B1-3BA5-473D-9C45-4C7962226BA3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1300142452" sldId="268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782052004" sldId="272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782052004" sldId="272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9DC56838-8D33-1C95-7D88-188198C5C940}" dt="2022-03-21T17:56:12.335" v="8" actId="20577"/>
          <ac:spMkLst>
            <pc:docMk/>
            <pc:sldMk cId="1782052004" sldId="272"/>
            <ac:spMk id="3" creationId="{6B1E1560-AB2B-4D5B-A27A-9067F42223A6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1782052004" sldId="272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2861676" sldId="274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2861676" sldId="274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2861676" sldId="274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457405502" sldId="275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457405502" sldId="275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1457405502" sldId="275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4005847686" sldId="277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005847686" sldId="277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4005847686" sldId="277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898398653" sldId="278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898398653" sldId="278"/>
            <ac:spMk id="2" creationId="{F4C5F575-07EA-4A9C-8839-5D0285FFAD8C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898398653" sldId="278"/>
            <ac:spMk id="3" creationId="{EB5A6BEC-68AE-47CC-A634-095F9A1B90E0}"/>
          </ac:spMkLst>
        </pc:spChg>
      </pc:sldChg>
      <pc:sldChg chg="addSp delSp 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3298927298" sldId="279"/>
        </pc:sldMkLst>
        <pc:spChg chg="add del mod">
          <ac:chgData name="He, Jiayu (Britney)" userId="S::hejiayu@grinnell.edu::2e09caac-17f6-467c-afa4-fe97bfca8879" providerId="AD" clId="Web-{9DC56838-8D33-1C95-7D88-188198C5C940}" dt="2022-03-21T17:56:38.444" v="11"/>
          <ac:spMkLst>
            <pc:docMk/>
            <pc:sldMk cId="3298927298" sldId="279"/>
            <ac:spMk id="3" creationId="{A7107CE1-D167-4766-8F7A-533926BA3AF6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298927298" sldId="279"/>
            <ac:spMk id="37" creationId="{10A1D3B7-28AB-40D5-A241-9EC2EAC4CC78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3298927298" sldId="279"/>
            <ac:picMk id="39" creationId="{73CB4D50-D16F-4981-8467-75FA172F5C0C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508712674" sldId="280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508712674" sldId="280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508712674" sldId="280"/>
            <ac:picMk id="8" creationId="{620D81AA-7E14-692E-69A7-A166A848AC6B}"/>
          </ac:picMkLst>
        </pc:picChg>
      </pc:sldChg>
      <pc:sldMasterChg chg="add del addSldLayout delSldLayout">
        <pc:chgData name="He, Jiayu (Britney)" userId="S::hejiayu@grinnell.edu::2e09caac-17f6-467c-afa4-fe97bfca8879" providerId="AD" clId="Web-{9DC56838-8D33-1C95-7D88-188198C5C940}" dt="2022-03-21T17:58:21.022" v="13"/>
        <pc:sldMasterMkLst>
          <pc:docMk/>
          <pc:sldMasterMk cId="0" sldId="2147483659"/>
        </pc:sldMasterMkLst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49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0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1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2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3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4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6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7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">
        <pc:chgData name="He, Jiayu (Britney)" userId="S::hejiayu@grinnell.edu::2e09caac-17f6-467c-afa4-fe97bfca8879" providerId="AD" clId="Web-{9DC56838-8D33-1C95-7D88-188198C5C940}" dt="2022-03-21T17:58:21.022" v="13"/>
        <pc:sldMasterMkLst>
          <pc:docMk/>
          <pc:sldMasterMk cId="2460954070" sldId="2147483660"/>
        </pc:sldMasterMkLst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e, Jiayu (Britney)" userId="S::hejiayu@grinnell.edu::2e09caac-17f6-467c-afa4-fe97bfca8879" providerId="AD" clId="Web-{9DC56838-8D33-1C95-7D88-188198C5C940}" dt="2022-03-21T17:58:21.022" v="13"/>
        <pc:sldMasterMkLst>
          <pc:docMk/>
          <pc:sldMasterMk cId="3411339265" sldId="2147483672"/>
        </pc:sldMasterMkLst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000537943" sldId="2147483673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575261455" sldId="2147483674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736070387" sldId="2147483675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968370598" sldId="2147483676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997362633" sldId="2147483677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307553916" sldId="2147483678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532542456" sldId="2147483679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888838704" sldId="2147483680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3973602500" sldId="2147483681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177324119" sldId="2147483682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920234888" sldId="2147483683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592441950" sldId="2147483684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28191308" sldId="2147483685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3333648267" sldId="2147483686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162957786" sldId="2147483687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701874918" sldId="2147483688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978292467" sldId="2147483689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507088834" sldId="214748369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592BA-AD2E-462D-A9B3-7E3B0BFC2DAE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F07508-C281-4994-A202-EE087B3083B6}">
      <dgm:prSet phldr="0"/>
      <dgm:spPr/>
      <dgm:t>
        <a:bodyPr/>
        <a:lstStyle/>
        <a:p>
          <a:pPr rtl="0"/>
          <a:r>
            <a:rPr lang="en-US"/>
            <a:t>#</a:t>
          </a:r>
          <a:r>
            <a:rPr lang="en-US">
              <a:latin typeface="Calibri Light" panose="020F0302020204030204"/>
            </a:rPr>
            <a:t>1: Intro</a:t>
          </a:r>
          <a:r>
            <a:rPr lang="en-US"/>
            <a:t> to Python</a:t>
          </a:r>
          <a:endParaRPr lang="en-US">
            <a:latin typeface="Calibri Light" panose="020F0302020204030204"/>
          </a:endParaRPr>
        </a:p>
      </dgm:t>
    </dgm:pt>
    <dgm:pt modelId="{D5CFE9EF-79BB-4EDE-95EC-D41374FDEFE2}" type="parTrans" cxnId="{44F5CF87-1189-45C8-9957-22849298A768}">
      <dgm:prSet/>
      <dgm:spPr/>
    </dgm:pt>
    <dgm:pt modelId="{3E4AAF7E-909D-496A-BE29-D8A5EE58B2C4}" type="sibTrans" cxnId="{44F5CF87-1189-45C8-9957-22849298A768}">
      <dgm:prSet/>
      <dgm:spPr/>
      <dgm:t>
        <a:bodyPr/>
        <a:lstStyle/>
        <a:p>
          <a:endParaRPr lang="en-US"/>
        </a:p>
      </dgm:t>
    </dgm:pt>
    <dgm:pt modelId="{866330EC-4FFB-414E-A04D-415148229B3F}">
      <dgm:prSet phldr="0"/>
      <dgm:spPr/>
      <dgm:t>
        <a:bodyPr/>
        <a:lstStyle/>
        <a:p>
          <a:pPr rtl="0"/>
          <a:r>
            <a:rPr lang="en-US"/>
            <a:t>#</a:t>
          </a:r>
          <a:r>
            <a:rPr lang="en-US">
              <a:latin typeface="Calibri Light" panose="020F0302020204030204"/>
            </a:rPr>
            <a:t>2: Intro</a:t>
          </a:r>
          <a:r>
            <a:rPr lang="en-US"/>
            <a:t> to Machine Learning</a:t>
          </a:r>
          <a:endParaRPr lang="en-US">
            <a:latin typeface="Calibri Light" panose="020F0302020204030204"/>
          </a:endParaRPr>
        </a:p>
      </dgm:t>
    </dgm:pt>
    <dgm:pt modelId="{9562089A-6C8B-4EFB-B453-3B76AD530F27}" type="parTrans" cxnId="{282FE2E7-2B9D-4799-952B-612EA32EDCE9}">
      <dgm:prSet/>
      <dgm:spPr/>
    </dgm:pt>
    <dgm:pt modelId="{1BA064FF-98C1-4B77-85DF-35234AE3EEB9}" type="sibTrans" cxnId="{282FE2E7-2B9D-4799-952B-612EA32EDCE9}">
      <dgm:prSet/>
      <dgm:spPr/>
      <dgm:t>
        <a:bodyPr/>
        <a:lstStyle/>
        <a:p>
          <a:endParaRPr lang="en-US"/>
        </a:p>
      </dgm:t>
    </dgm:pt>
    <dgm:pt modelId="{87318A46-CA1A-4DA7-A0C2-7A73A41450E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#3: Applied</a:t>
          </a:r>
          <a:r>
            <a:rPr lang="en-US"/>
            <a:t> Machine Learning </a:t>
          </a:r>
          <a:r>
            <a:rPr lang="en-US">
              <a:latin typeface="Calibri Light" panose="020F0302020204030204"/>
            </a:rPr>
            <a:t>in Python</a:t>
          </a:r>
        </a:p>
      </dgm:t>
    </dgm:pt>
    <dgm:pt modelId="{352058CB-5C8A-4304-9E93-1EE361315A30}" type="parTrans" cxnId="{A9961636-A91A-48D1-8437-6B578CF0F245}">
      <dgm:prSet/>
      <dgm:spPr/>
    </dgm:pt>
    <dgm:pt modelId="{9E222C83-32DE-499E-9F1A-D4C6A8390B15}" type="sibTrans" cxnId="{A9961636-A91A-48D1-8437-6B578CF0F245}">
      <dgm:prSet/>
      <dgm:spPr/>
      <dgm:t>
        <a:bodyPr/>
        <a:lstStyle/>
        <a:p>
          <a:endParaRPr lang="en-US"/>
        </a:p>
      </dgm:t>
    </dgm:pt>
    <dgm:pt modelId="{1102C75D-37AE-4C9D-B4DF-C7706D51A7F2}">
      <dgm:prSet phldr="0"/>
      <dgm:spPr/>
      <dgm:t>
        <a:bodyPr/>
        <a:lstStyle/>
        <a:p>
          <a:pPr rtl="0"/>
          <a:r>
            <a:rPr lang="en-US"/>
            <a:t>#4</a:t>
          </a:r>
          <a:r>
            <a:rPr lang="en-US">
              <a:latin typeface="Calibri Light" panose="020F0302020204030204"/>
            </a:rPr>
            <a:t>: </a:t>
          </a:r>
          <a:r>
            <a:rPr lang="en-US"/>
            <a:t>Databases &amp; SQL</a:t>
          </a:r>
          <a:endParaRPr lang="en-US">
            <a:latin typeface="Calibri Light" panose="020F0302020204030204"/>
          </a:endParaRPr>
        </a:p>
      </dgm:t>
    </dgm:pt>
    <dgm:pt modelId="{FB3F872E-A5DF-4518-A32F-A5C81AC2318D}" type="parTrans" cxnId="{9D4C88FF-D774-4026-8E89-F26FFEF5B788}">
      <dgm:prSet/>
      <dgm:spPr/>
    </dgm:pt>
    <dgm:pt modelId="{BAF82424-A2C7-422B-9CA0-B8993687B173}" type="sibTrans" cxnId="{9D4C88FF-D774-4026-8E89-F26FFEF5B788}">
      <dgm:prSet/>
      <dgm:spPr/>
      <dgm:t>
        <a:bodyPr/>
        <a:lstStyle/>
        <a:p>
          <a:endParaRPr lang="en-US"/>
        </a:p>
      </dgm:t>
    </dgm:pt>
    <dgm:pt modelId="{45FEAF31-4881-49DB-801E-C60ECDBAEBDB}">
      <dgm:prSet phldr="0"/>
      <dgm:spPr/>
      <dgm:t>
        <a:bodyPr/>
        <a:lstStyle/>
        <a:p>
          <a:pPr rtl="0"/>
          <a:r>
            <a:rPr lang="en-US"/>
            <a:t>#5</a:t>
          </a:r>
          <a:r>
            <a:rPr lang="en-US">
              <a:latin typeface="Calibri Light" panose="020F0302020204030204"/>
            </a:rPr>
            <a:t>: </a:t>
          </a:r>
          <a:r>
            <a:rPr lang="en-US"/>
            <a:t>Intro to Hadoop &amp; Spark</a:t>
          </a:r>
          <a:endParaRPr lang="en-US">
            <a:latin typeface="Calibri Light" panose="020F0302020204030204"/>
          </a:endParaRPr>
        </a:p>
      </dgm:t>
    </dgm:pt>
    <dgm:pt modelId="{3F929D3E-D519-4702-9C8E-FC5AD6B378BE}" type="parTrans" cxnId="{C99E55A4-2E9E-4A0E-994A-AB87E9080684}">
      <dgm:prSet/>
      <dgm:spPr/>
    </dgm:pt>
    <dgm:pt modelId="{29E49344-5840-4548-BC5E-991B680FA487}" type="sibTrans" cxnId="{C99E55A4-2E9E-4A0E-994A-AB87E9080684}">
      <dgm:prSet/>
      <dgm:spPr/>
      <dgm:t>
        <a:bodyPr/>
        <a:lstStyle/>
        <a:p>
          <a:endParaRPr lang="en-US"/>
        </a:p>
      </dgm:t>
    </dgm:pt>
    <dgm:pt modelId="{23C3E166-D841-43D1-924C-54B0A5046E3D}" type="pres">
      <dgm:prSet presAssocID="{759592BA-AD2E-462D-A9B3-7E3B0BFC2DAE}" presName="outerComposite" presStyleCnt="0">
        <dgm:presLayoutVars>
          <dgm:chMax val="5"/>
          <dgm:dir/>
          <dgm:resizeHandles val="exact"/>
        </dgm:presLayoutVars>
      </dgm:prSet>
      <dgm:spPr/>
    </dgm:pt>
    <dgm:pt modelId="{7D26AB45-31AD-40E2-8684-ADB32F6B7D46}" type="pres">
      <dgm:prSet presAssocID="{759592BA-AD2E-462D-A9B3-7E3B0BFC2DAE}" presName="dummyMaxCanvas" presStyleCnt="0">
        <dgm:presLayoutVars/>
      </dgm:prSet>
      <dgm:spPr/>
    </dgm:pt>
    <dgm:pt modelId="{F3C5DA91-9674-4A1D-AF49-50BA2C0C3FCC}" type="pres">
      <dgm:prSet presAssocID="{759592BA-AD2E-462D-A9B3-7E3B0BFC2DAE}" presName="FiveNodes_1" presStyleLbl="node1" presStyleIdx="0" presStyleCnt="5">
        <dgm:presLayoutVars>
          <dgm:bulletEnabled val="1"/>
        </dgm:presLayoutVars>
      </dgm:prSet>
      <dgm:spPr>
        <a:solidFill>
          <a:schemeClr val="tx2">
            <a:lumMod val="40000"/>
            <a:lumOff val="60000"/>
          </a:schemeClr>
        </a:solidFill>
      </dgm:spPr>
    </dgm:pt>
    <dgm:pt modelId="{276B8885-9545-4B9F-AEE1-5023975F8120}" type="pres">
      <dgm:prSet presAssocID="{759592BA-AD2E-462D-A9B3-7E3B0BFC2DAE}" presName="FiveNodes_2" presStyleLbl="node1" presStyleIdx="1" presStyleCnt="5">
        <dgm:presLayoutVars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</dgm:pt>
    <dgm:pt modelId="{EE8C33F9-6731-498C-BB12-740DC5FFCB56}" type="pres">
      <dgm:prSet presAssocID="{759592BA-AD2E-462D-A9B3-7E3B0BFC2DAE}" presName="FiveNodes_3" presStyleLbl="node1" presStyleIdx="2" presStyleCnt="5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</dgm:pt>
    <dgm:pt modelId="{10AAACF2-D94B-46E9-9CDD-69E10939B607}" type="pres">
      <dgm:prSet presAssocID="{759592BA-AD2E-462D-A9B3-7E3B0BFC2DAE}" presName="FiveNodes_4" presStyleLbl="node1" presStyleIdx="3" presStyleCnt="5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5CEBCFEF-5D31-4C97-BE9B-A81BE2C6A661}" type="pres">
      <dgm:prSet presAssocID="{759592BA-AD2E-462D-A9B3-7E3B0BFC2DAE}" presName="FiveNodes_5" presStyleLbl="node1" presStyleIdx="4" presStyleCnt="5">
        <dgm:presLayoutVars>
          <dgm:bulletEnabled val="1"/>
        </dgm:presLayoutVars>
      </dgm:prSet>
      <dgm:spPr>
        <a:solidFill>
          <a:schemeClr val="accent1">
            <a:lumMod val="50000"/>
          </a:schemeClr>
        </a:solidFill>
      </dgm:spPr>
    </dgm:pt>
    <dgm:pt modelId="{388F3034-6D24-48EB-8BD7-288B8C565BCF}" type="pres">
      <dgm:prSet presAssocID="{759592BA-AD2E-462D-A9B3-7E3B0BFC2DAE}" presName="FiveConn_1-2" presStyleLbl="fgAccFollowNode1" presStyleIdx="0" presStyleCnt="4">
        <dgm:presLayoutVars>
          <dgm:bulletEnabled val="1"/>
        </dgm:presLayoutVars>
      </dgm:prSet>
      <dgm:spPr/>
    </dgm:pt>
    <dgm:pt modelId="{7A92C746-1156-4FBC-AA15-934DA657F3B9}" type="pres">
      <dgm:prSet presAssocID="{759592BA-AD2E-462D-A9B3-7E3B0BFC2DAE}" presName="FiveConn_2-3" presStyleLbl="fgAccFollowNode1" presStyleIdx="1" presStyleCnt="4">
        <dgm:presLayoutVars>
          <dgm:bulletEnabled val="1"/>
        </dgm:presLayoutVars>
      </dgm:prSet>
      <dgm:spPr/>
    </dgm:pt>
    <dgm:pt modelId="{59D67770-F426-4D38-8CAE-AD2C232E674F}" type="pres">
      <dgm:prSet presAssocID="{759592BA-AD2E-462D-A9B3-7E3B0BFC2DAE}" presName="FiveConn_3-4" presStyleLbl="fgAccFollowNode1" presStyleIdx="2" presStyleCnt="4">
        <dgm:presLayoutVars>
          <dgm:bulletEnabled val="1"/>
        </dgm:presLayoutVars>
      </dgm:prSet>
      <dgm:spPr/>
    </dgm:pt>
    <dgm:pt modelId="{9AA3F2E4-655B-499B-B025-A540290214AA}" type="pres">
      <dgm:prSet presAssocID="{759592BA-AD2E-462D-A9B3-7E3B0BFC2DAE}" presName="FiveConn_4-5" presStyleLbl="fgAccFollowNode1" presStyleIdx="3" presStyleCnt="4">
        <dgm:presLayoutVars>
          <dgm:bulletEnabled val="1"/>
        </dgm:presLayoutVars>
      </dgm:prSet>
      <dgm:spPr/>
    </dgm:pt>
    <dgm:pt modelId="{D8D646F8-7897-4A07-914E-05083E90533C}" type="pres">
      <dgm:prSet presAssocID="{759592BA-AD2E-462D-A9B3-7E3B0BFC2DAE}" presName="FiveNodes_1_text" presStyleLbl="node1" presStyleIdx="4" presStyleCnt="5">
        <dgm:presLayoutVars>
          <dgm:bulletEnabled val="1"/>
        </dgm:presLayoutVars>
      </dgm:prSet>
      <dgm:spPr/>
    </dgm:pt>
    <dgm:pt modelId="{EC49BDC1-425A-42A3-B8C6-E860D69464A6}" type="pres">
      <dgm:prSet presAssocID="{759592BA-AD2E-462D-A9B3-7E3B0BFC2DAE}" presName="FiveNodes_2_text" presStyleLbl="node1" presStyleIdx="4" presStyleCnt="5">
        <dgm:presLayoutVars>
          <dgm:bulletEnabled val="1"/>
        </dgm:presLayoutVars>
      </dgm:prSet>
      <dgm:spPr/>
    </dgm:pt>
    <dgm:pt modelId="{F6225983-6E7A-4B48-B6AE-3663D49BAA2E}" type="pres">
      <dgm:prSet presAssocID="{759592BA-AD2E-462D-A9B3-7E3B0BFC2DAE}" presName="FiveNodes_3_text" presStyleLbl="node1" presStyleIdx="4" presStyleCnt="5">
        <dgm:presLayoutVars>
          <dgm:bulletEnabled val="1"/>
        </dgm:presLayoutVars>
      </dgm:prSet>
      <dgm:spPr/>
    </dgm:pt>
    <dgm:pt modelId="{C7EFF328-2292-46E9-B753-62A57DFC68CA}" type="pres">
      <dgm:prSet presAssocID="{759592BA-AD2E-462D-A9B3-7E3B0BFC2DAE}" presName="FiveNodes_4_text" presStyleLbl="node1" presStyleIdx="4" presStyleCnt="5">
        <dgm:presLayoutVars>
          <dgm:bulletEnabled val="1"/>
        </dgm:presLayoutVars>
      </dgm:prSet>
      <dgm:spPr/>
    </dgm:pt>
    <dgm:pt modelId="{C612D264-18BD-4E7C-A287-3F92C078EE6A}" type="pres">
      <dgm:prSet presAssocID="{759592BA-AD2E-462D-A9B3-7E3B0BFC2DA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5950000-6E6B-4181-BD8C-39A3686F9E83}" type="presOf" srcId="{87318A46-CA1A-4DA7-A0C2-7A73A41450EE}" destId="{F6225983-6E7A-4B48-B6AE-3663D49BAA2E}" srcOrd="1" destOrd="0" presId="urn:microsoft.com/office/officeart/2005/8/layout/vProcess5"/>
    <dgm:cxn modelId="{107EA728-75D8-4315-A123-481A89D842B4}" type="presOf" srcId="{3E4AAF7E-909D-496A-BE29-D8A5EE58B2C4}" destId="{388F3034-6D24-48EB-8BD7-288B8C565BCF}" srcOrd="0" destOrd="0" presId="urn:microsoft.com/office/officeart/2005/8/layout/vProcess5"/>
    <dgm:cxn modelId="{51FDF433-6A12-4D0D-9A89-203A52380E84}" type="presOf" srcId="{1102C75D-37AE-4C9D-B4DF-C7706D51A7F2}" destId="{C7EFF328-2292-46E9-B753-62A57DFC68CA}" srcOrd="1" destOrd="0" presId="urn:microsoft.com/office/officeart/2005/8/layout/vProcess5"/>
    <dgm:cxn modelId="{A9961636-A91A-48D1-8437-6B578CF0F245}" srcId="{759592BA-AD2E-462D-A9B3-7E3B0BFC2DAE}" destId="{87318A46-CA1A-4DA7-A0C2-7A73A41450EE}" srcOrd="2" destOrd="0" parTransId="{352058CB-5C8A-4304-9E93-1EE361315A30}" sibTransId="{9E222C83-32DE-499E-9F1A-D4C6A8390B15}"/>
    <dgm:cxn modelId="{1119513D-44EC-4A36-8ED0-7C1B80C7C36E}" type="presOf" srcId="{BAF82424-A2C7-422B-9CA0-B8993687B173}" destId="{9AA3F2E4-655B-499B-B025-A540290214AA}" srcOrd="0" destOrd="0" presId="urn:microsoft.com/office/officeart/2005/8/layout/vProcess5"/>
    <dgm:cxn modelId="{323B2957-A7D4-4EC0-BE43-731A567585FB}" type="presOf" srcId="{38F07508-C281-4994-A202-EE087B3083B6}" destId="{D8D646F8-7897-4A07-914E-05083E90533C}" srcOrd="1" destOrd="0" presId="urn:microsoft.com/office/officeart/2005/8/layout/vProcess5"/>
    <dgm:cxn modelId="{7CD34358-7305-493C-B155-30310C61B4BB}" type="presOf" srcId="{38F07508-C281-4994-A202-EE087B3083B6}" destId="{F3C5DA91-9674-4A1D-AF49-50BA2C0C3FCC}" srcOrd="0" destOrd="0" presId="urn:microsoft.com/office/officeart/2005/8/layout/vProcess5"/>
    <dgm:cxn modelId="{DEE9C183-3875-40E5-AE32-075AF93322C6}" type="presOf" srcId="{759592BA-AD2E-462D-A9B3-7E3B0BFC2DAE}" destId="{23C3E166-D841-43D1-924C-54B0A5046E3D}" srcOrd="0" destOrd="0" presId="urn:microsoft.com/office/officeart/2005/8/layout/vProcess5"/>
    <dgm:cxn modelId="{44F5CF87-1189-45C8-9957-22849298A768}" srcId="{759592BA-AD2E-462D-A9B3-7E3B0BFC2DAE}" destId="{38F07508-C281-4994-A202-EE087B3083B6}" srcOrd="0" destOrd="0" parTransId="{D5CFE9EF-79BB-4EDE-95EC-D41374FDEFE2}" sibTransId="{3E4AAF7E-909D-496A-BE29-D8A5EE58B2C4}"/>
    <dgm:cxn modelId="{04F9638F-B047-4417-AF03-B2063A024984}" type="presOf" srcId="{866330EC-4FFB-414E-A04D-415148229B3F}" destId="{276B8885-9545-4B9F-AEE1-5023975F8120}" srcOrd="0" destOrd="0" presId="urn:microsoft.com/office/officeart/2005/8/layout/vProcess5"/>
    <dgm:cxn modelId="{ECB7FF8F-EB6B-4596-AB7E-7DCBF814DA8A}" type="presOf" srcId="{45FEAF31-4881-49DB-801E-C60ECDBAEBDB}" destId="{5CEBCFEF-5D31-4C97-BE9B-A81BE2C6A661}" srcOrd="0" destOrd="0" presId="urn:microsoft.com/office/officeart/2005/8/layout/vProcess5"/>
    <dgm:cxn modelId="{C99E55A4-2E9E-4A0E-994A-AB87E9080684}" srcId="{759592BA-AD2E-462D-A9B3-7E3B0BFC2DAE}" destId="{45FEAF31-4881-49DB-801E-C60ECDBAEBDB}" srcOrd="4" destOrd="0" parTransId="{3F929D3E-D519-4702-9C8E-FC5AD6B378BE}" sibTransId="{29E49344-5840-4548-BC5E-991B680FA487}"/>
    <dgm:cxn modelId="{33D0F7B5-ED0D-4823-90D8-2A084499494D}" type="presOf" srcId="{1102C75D-37AE-4C9D-B4DF-C7706D51A7F2}" destId="{10AAACF2-D94B-46E9-9CDD-69E10939B607}" srcOrd="0" destOrd="0" presId="urn:microsoft.com/office/officeart/2005/8/layout/vProcess5"/>
    <dgm:cxn modelId="{78CC01C5-A91C-498F-89D5-E79097E2114E}" type="presOf" srcId="{9E222C83-32DE-499E-9F1A-D4C6A8390B15}" destId="{59D67770-F426-4D38-8CAE-AD2C232E674F}" srcOrd="0" destOrd="0" presId="urn:microsoft.com/office/officeart/2005/8/layout/vProcess5"/>
    <dgm:cxn modelId="{3295D6C5-A2E9-4F60-BA4C-DEABCCC269C2}" type="presOf" srcId="{866330EC-4FFB-414E-A04D-415148229B3F}" destId="{EC49BDC1-425A-42A3-B8C6-E860D69464A6}" srcOrd="1" destOrd="0" presId="urn:microsoft.com/office/officeart/2005/8/layout/vProcess5"/>
    <dgm:cxn modelId="{CC8746D4-FA78-4ABA-ADD7-67A689033425}" type="presOf" srcId="{1BA064FF-98C1-4B77-85DF-35234AE3EEB9}" destId="{7A92C746-1156-4FBC-AA15-934DA657F3B9}" srcOrd="0" destOrd="0" presId="urn:microsoft.com/office/officeart/2005/8/layout/vProcess5"/>
    <dgm:cxn modelId="{282FE2E7-2B9D-4799-952B-612EA32EDCE9}" srcId="{759592BA-AD2E-462D-A9B3-7E3B0BFC2DAE}" destId="{866330EC-4FFB-414E-A04D-415148229B3F}" srcOrd="1" destOrd="0" parTransId="{9562089A-6C8B-4EFB-B453-3B76AD530F27}" sibTransId="{1BA064FF-98C1-4B77-85DF-35234AE3EEB9}"/>
    <dgm:cxn modelId="{4467B4ED-2412-4545-8BE9-18E1821EB6BA}" type="presOf" srcId="{87318A46-CA1A-4DA7-A0C2-7A73A41450EE}" destId="{EE8C33F9-6731-498C-BB12-740DC5FFCB56}" srcOrd="0" destOrd="0" presId="urn:microsoft.com/office/officeart/2005/8/layout/vProcess5"/>
    <dgm:cxn modelId="{9D4C88FF-D774-4026-8E89-F26FFEF5B788}" srcId="{759592BA-AD2E-462D-A9B3-7E3B0BFC2DAE}" destId="{1102C75D-37AE-4C9D-B4DF-C7706D51A7F2}" srcOrd="3" destOrd="0" parTransId="{FB3F872E-A5DF-4518-A32F-A5C81AC2318D}" sibTransId="{BAF82424-A2C7-422B-9CA0-B8993687B173}"/>
    <dgm:cxn modelId="{A1899DFF-883D-479B-9FBB-98F9E20BC9A9}" type="presOf" srcId="{45FEAF31-4881-49DB-801E-C60ECDBAEBDB}" destId="{C612D264-18BD-4E7C-A287-3F92C078EE6A}" srcOrd="1" destOrd="0" presId="urn:microsoft.com/office/officeart/2005/8/layout/vProcess5"/>
    <dgm:cxn modelId="{7A33C544-1826-4233-8A46-CE37C30F9B82}" type="presParOf" srcId="{23C3E166-D841-43D1-924C-54B0A5046E3D}" destId="{7D26AB45-31AD-40E2-8684-ADB32F6B7D46}" srcOrd="0" destOrd="0" presId="urn:microsoft.com/office/officeart/2005/8/layout/vProcess5"/>
    <dgm:cxn modelId="{07EEA2D3-5587-442F-9B84-AE3AF53A185E}" type="presParOf" srcId="{23C3E166-D841-43D1-924C-54B0A5046E3D}" destId="{F3C5DA91-9674-4A1D-AF49-50BA2C0C3FCC}" srcOrd="1" destOrd="0" presId="urn:microsoft.com/office/officeart/2005/8/layout/vProcess5"/>
    <dgm:cxn modelId="{7E371FCB-D7FC-4A5C-B193-264BBD53B544}" type="presParOf" srcId="{23C3E166-D841-43D1-924C-54B0A5046E3D}" destId="{276B8885-9545-4B9F-AEE1-5023975F8120}" srcOrd="2" destOrd="0" presId="urn:microsoft.com/office/officeart/2005/8/layout/vProcess5"/>
    <dgm:cxn modelId="{E6B7705E-B600-40AA-98C8-66A0E45FB625}" type="presParOf" srcId="{23C3E166-D841-43D1-924C-54B0A5046E3D}" destId="{EE8C33F9-6731-498C-BB12-740DC5FFCB56}" srcOrd="3" destOrd="0" presId="urn:microsoft.com/office/officeart/2005/8/layout/vProcess5"/>
    <dgm:cxn modelId="{1F4B8110-6A4F-4942-BC63-76817DD88B5C}" type="presParOf" srcId="{23C3E166-D841-43D1-924C-54B0A5046E3D}" destId="{10AAACF2-D94B-46E9-9CDD-69E10939B607}" srcOrd="4" destOrd="0" presId="urn:microsoft.com/office/officeart/2005/8/layout/vProcess5"/>
    <dgm:cxn modelId="{9DFA3F3D-E5F0-446E-9A5E-B48B7DEC1D7F}" type="presParOf" srcId="{23C3E166-D841-43D1-924C-54B0A5046E3D}" destId="{5CEBCFEF-5D31-4C97-BE9B-A81BE2C6A661}" srcOrd="5" destOrd="0" presId="urn:microsoft.com/office/officeart/2005/8/layout/vProcess5"/>
    <dgm:cxn modelId="{387E9A1E-5164-4DDD-9EDC-6F8E46F0F46A}" type="presParOf" srcId="{23C3E166-D841-43D1-924C-54B0A5046E3D}" destId="{388F3034-6D24-48EB-8BD7-288B8C565BCF}" srcOrd="6" destOrd="0" presId="urn:microsoft.com/office/officeart/2005/8/layout/vProcess5"/>
    <dgm:cxn modelId="{F01E9F8C-114B-4C6A-A140-88922A90AFC2}" type="presParOf" srcId="{23C3E166-D841-43D1-924C-54B0A5046E3D}" destId="{7A92C746-1156-4FBC-AA15-934DA657F3B9}" srcOrd="7" destOrd="0" presId="urn:microsoft.com/office/officeart/2005/8/layout/vProcess5"/>
    <dgm:cxn modelId="{563BAE80-C94B-4A85-87B4-D8E260937833}" type="presParOf" srcId="{23C3E166-D841-43D1-924C-54B0A5046E3D}" destId="{59D67770-F426-4D38-8CAE-AD2C232E674F}" srcOrd="8" destOrd="0" presId="urn:microsoft.com/office/officeart/2005/8/layout/vProcess5"/>
    <dgm:cxn modelId="{DB21B310-3F11-43A4-8AA9-850744D75B63}" type="presParOf" srcId="{23C3E166-D841-43D1-924C-54B0A5046E3D}" destId="{9AA3F2E4-655B-499B-B025-A540290214AA}" srcOrd="9" destOrd="0" presId="urn:microsoft.com/office/officeart/2005/8/layout/vProcess5"/>
    <dgm:cxn modelId="{56DDAA64-FD34-4036-B893-E7E4DB03FB41}" type="presParOf" srcId="{23C3E166-D841-43D1-924C-54B0A5046E3D}" destId="{D8D646F8-7897-4A07-914E-05083E90533C}" srcOrd="10" destOrd="0" presId="urn:microsoft.com/office/officeart/2005/8/layout/vProcess5"/>
    <dgm:cxn modelId="{275EDAAD-CC7E-49FC-B977-B0CB967C16E3}" type="presParOf" srcId="{23C3E166-D841-43D1-924C-54B0A5046E3D}" destId="{EC49BDC1-425A-42A3-B8C6-E860D69464A6}" srcOrd="11" destOrd="0" presId="urn:microsoft.com/office/officeart/2005/8/layout/vProcess5"/>
    <dgm:cxn modelId="{30DB0B64-0432-4298-8F55-6593CF850303}" type="presParOf" srcId="{23C3E166-D841-43D1-924C-54B0A5046E3D}" destId="{F6225983-6E7A-4B48-B6AE-3663D49BAA2E}" srcOrd="12" destOrd="0" presId="urn:microsoft.com/office/officeart/2005/8/layout/vProcess5"/>
    <dgm:cxn modelId="{AA761FBB-149D-4CCF-B33D-8CE2CDF8E999}" type="presParOf" srcId="{23C3E166-D841-43D1-924C-54B0A5046E3D}" destId="{C7EFF328-2292-46E9-B753-62A57DFC68CA}" srcOrd="13" destOrd="0" presId="urn:microsoft.com/office/officeart/2005/8/layout/vProcess5"/>
    <dgm:cxn modelId="{7E4E5F2B-D8E3-4D90-935B-2204E4EA422A}" type="presParOf" srcId="{23C3E166-D841-43D1-924C-54B0A5046E3D}" destId="{C612D264-18BD-4E7C-A287-3F92C078EE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5DA91-9674-4A1D-AF49-50BA2C0C3FCC}">
      <dsp:nvSpPr>
        <dsp:cNvPr id="0" name=""/>
        <dsp:cNvSpPr/>
      </dsp:nvSpPr>
      <dsp:spPr>
        <a:xfrm>
          <a:off x="0" y="0"/>
          <a:ext cx="4817749" cy="89881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#</a:t>
          </a:r>
          <a:r>
            <a:rPr lang="en-US" sz="2300" kern="1200">
              <a:latin typeface="Calibri Light" panose="020F0302020204030204"/>
            </a:rPr>
            <a:t>1: Intro</a:t>
          </a:r>
          <a:r>
            <a:rPr lang="en-US" sz="2300" kern="1200"/>
            <a:t> to Python</a:t>
          </a:r>
          <a:endParaRPr lang="en-US" sz="2300" kern="1200">
            <a:latin typeface="Calibri Light" panose="020F0302020204030204"/>
          </a:endParaRPr>
        </a:p>
      </dsp:txBody>
      <dsp:txXfrm>
        <a:off x="26325" y="26325"/>
        <a:ext cx="3742694" cy="846167"/>
      </dsp:txXfrm>
    </dsp:sp>
    <dsp:sp modelId="{276B8885-9545-4B9F-AEE1-5023975F8120}">
      <dsp:nvSpPr>
        <dsp:cNvPr id="0" name=""/>
        <dsp:cNvSpPr/>
      </dsp:nvSpPr>
      <dsp:spPr>
        <a:xfrm>
          <a:off x="359767" y="1023653"/>
          <a:ext cx="4817749" cy="89881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#</a:t>
          </a:r>
          <a:r>
            <a:rPr lang="en-US" sz="2300" kern="1200">
              <a:latin typeface="Calibri Light" panose="020F0302020204030204"/>
            </a:rPr>
            <a:t>2: Intro</a:t>
          </a:r>
          <a:r>
            <a:rPr lang="en-US" sz="2300" kern="1200"/>
            <a:t> to Machine Learning</a:t>
          </a:r>
          <a:endParaRPr lang="en-US" sz="2300" kern="1200">
            <a:latin typeface="Calibri Light" panose="020F0302020204030204"/>
          </a:endParaRPr>
        </a:p>
      </dsp:txBody>
      <dsp:txXfrm>
        <a:off x="386092" y="1049978"/>
        <a:ext cx="3821101" cy="846167"/>
      </dsp:txXfrm>
    </dsp:sp>
    <dsp:sp modelId="{EE8C33F9-6731-498C-BB12-740DC5FFCB56}">
      <dsp:nvSpPr>
        <dsp:cNvPr id="0" name=""/>
        <dsp:cNvSpPr/>
      </dsp:nvSpPr>
      <dsp:spPr>
        <a:xfrm>
          <a:off x="719534" y="2047306"/>
          <a:ext cx="4817749" cy="89881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#3: Applied</a:t>
          </a:r>
          <a:r>
            <a:rPr lang="en-US" sz="2300" kern="1200"/>
            <a:t> Machine Learning </a:t>
          </a:r>
          <a:r>
            <a:rPr lang="en-US" sz="2300" kern="1200">
              <a:latin typeface="Calibri Light" panose="020F0302020204030204"/>
            </a:rPr>
            <a:t>in Python</a:t>
          </a:r>
        </a:p>
      </dsp:txBody>
      <dsp:txXfrm>
        <a:off x="745859" y="2073631"/>
        <a:ext cx="3821101" cy="846167"/>
      </dsp:txXfrm>
    </dsp:sp>
    <dsp:sp modelId="{10AAACF2-D94B-46E9-9CDD-69E10939B607}">
      <dsp:nvSpPr>
        <dsp:cNvPr id="0" name=""/>
        <dsp:cNvSpPr/>
      </dsp:nvSpPr>
      <dsp:spPr>
        <a:xfrm>
          <a:off x="1079301" y="3070960"/>
          <a:ext cx="4817749" cy="89881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#4</a:t>
          </a:r>
          <a:r>
            <a:rPr lang="en-US" sz="2300" kern="1200">
              <a:latin typeface="Calibri Light" panose="020F0302020204030204"/>
            </a:rPr>
            <a:t>: </a:t>
          </a:r>
          <a:r>
            <a:rPr lang="en-US" sz="2300" kern="1200"/>
            <a:t>Databases &amp; SQL</a:t>
          </a:r>
          <a:endParaRPr lang="en-US" sz="2300" kern="1200">
            <a:latin typeface="Calibri Light" panose="020F0302020204030204"/>
          </a:endParaRPr>
        </a:p>
      </dsp:txBody>
      <dsp:txXfrm>
        <a:off x="1105626" y="3097285"/>
        <a:ext cx="3821101" cy="846167"/>
      </dsp:txXfrm>
    </dsp:sp>
    <dsp:sp modelId="{5CEBCFEF-5D31-4C97-BE9B-A81BE2C6A661}">
      <dsp:nvSpPr>
        <dsp:cNvPr id="0" name=""/>
        <dsp:cNvSpPr/>
      </dsp:nvSpPr>
      <dsp:spPr>
        <a:xfrm>
          <a:off x="1439068" y="4094613"/>
          <a:ext cx="4817749" cy="8988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#5</a:t>
          </a:r>
          <a:r>
            <a:rPr lang="en-US" sz="2300" kern="1200">
              <a:latin typeface="Calibri Light" panose="020F0302020204030204"/>
            </a:rPr>
            <a:t>: </a:t>
          </a:r>
          <a:r>
            <a:rPr lang="en-US" sz="2300" kern="1200"/>
            <a:t>Intro to Hadoop &amp; Spark</a:t>
          </a:r>
          <a:endParaRPr lang="en-US" sz="2300" kern="1200">
            <a:latin typeface="Calibri Light" panose="020F0302020204030204"/>
          </a:endParaRPr>
        </a:p>
      </dsp:txBody>
      <dsp:txXfrm>
        <a:off x="1465393" y="4120938"/>
        <a:ext cx="3821101" cy="846167"/>
      </dsp:txXfrm>
    </dsp:sp>
    <dsp:sp modelId="{388F3034-6D24-48EB-8BD7-288B8C565BCF}">
      <dsp:nvSpPr>
        <dsp:cNvPr id="0" name=""/>
        <dsp:cNvSpPr/>
      </dsp:nvSpPr>
      <dsp:spPr>
        <a:xfrm>
          <a:off x="4233518" y="656636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364970" y="656636"/>
        <a:ext cx="321327" cy="439634"/>
      </dsp:txXfrm>
    </dsp:sp>
    <dsp:sp modelId="{7A92C746-1156-4FBC-AA15-934DA657F3B9}">
      <dsp:nvSpPr>
        <dsp:cNvPr id="0" name=""/>
        <dsp:cNvSpPr/>
      </dsp:nvSpPr>
      <dsp:spPr>
        <a:xfrm>
          <a:off x="4593285" y="1680289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724737" y="1680289"/>
        <a:ext cx="321327" cy="439634"/>
      </dsp:txXfrm>
    </dsp:sp>
    <dsp:sp modelId="{59D67770-F426-4D38-8CAE-AD2C232E674F}">
      <dsp:nvSpPr>
        <dsp:cNvPr id="0" name=""/>
        <dsp:cNvSpPr/>
      </dsp:nvSpPr>
      <dsp:spPr>
        <a:xfrm>
          <a:off x="4953052" y="2688962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084504" y="2688962"/>
        <a:ext cx="321327" cy="439634"/>
      </dsp:txXfrm>
    </dsp:sp>
    <dsp:sp modelId="{9AA3F2E4-655B-499B-B025-A540290214AA}">
      <dsp:nvSpPr>
        <dsp:cNvPr id="0" name=""/>
        <dsp:cNvSpPr/>
      </dsp:nvSpPr>
      <dsp:spPr>
        <a:xfrm>
          <a:off x="5312819" y="3722602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444271" y="3722602"/>
        <a:ext cx="321327" cy="439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B112-D108-40F0-B2CD-BF512944A385}" type="datetimeFigureOut"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5A77-B051-4688-B64C-35D6ED6B7E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f4f088bcf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f4f088bcf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learn about what functions are and how we can use them. Functions are an essential way for us to make sense of our code. A method always belongs to an object (e.g. string methods only work for string objects, list methods only work for list objects, etc.), while a function doesn’t necessarily (e.g., you can use the &lt;b&gt;</a:t>
            </a:r>
            <a:r>
              <a:rPr lang="en-US" dirty="0" err="1"/>
              <a:t>len</a:t>
            </a:r>
            <a:r>
              <a:rPr lang="en-US" dirty="0"/>
              <a:t>&lt;/b&gt; function for nearly any data type).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5A77-B051-4688-B64C-35D6ED6B7E3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 to Python</a:t>
            </a:r>
            <a:endParaRPr lang="en-US"/>
          </a:p>
          <a:p>
            <a:r>
              <a:rPr lang="en-US"/>
              <a:t>we move from sequential code that simply runs one line of code after another to conditional code where some steps are skipped. It is a very simple concept - but it is how computer software makes "choices".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5A77-B051-4688-B64C-35D6ED6B7E3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7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 to Python</a:t>
            </a:r>
            <a:endParaRPr lang="en-US"/>
          </a:p>
          <a:p>
            <a:r>
              <a:rPr lang="en-US"/>
              <a:t>we move from sequential code that simply runs one line of code after another to conditional code where some steps are skipped. It is a very simple concept - but it is how computer software makes "choices".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5A77-B051-4688-B64C-35D6ED6B7E3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8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5A77-B051-4688-B64C-35D6ED6B7E3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zeros(), ones(), full(), </a:t>
            </a:r>
            <a:r>
              <a:rPr lang="en-US" err="1"/>
              <a:t>arange</a:t>
            </a:r>
            <a:r>
              <a:rPr lang="en-US"/>
              <a:t>(), </a:t>
            </a:r>
            <a:r>
              <a:rPr lang="en-US" err="1"/>
              <a:t>linspace</a:t>
            </a:r>
            <a:r>
              <a:rPr lang="en-US"/>
              <a:t>(), </a:t>
            </a:r>
            <a:r>
              <a:rPr lang="en-US" err="1"/>
              <a:t>random.random</a:t>
            </a:r>
            <a:r>
              <a:rPr lang="en-US"/>
              <a:t>(), </a:t>
            </a:r>
            <a:r>
              <a:rPr lang="en-US" err="1"/>
              <a:t>random.normal</a:t>
            </a:r>
            <a:r>
              <a:rPr lang="en-US"/>
              <a:t>(), eye(), </a:t>
            </a:r>
            <a:r>
              <a:rPr lang="en-US" err="1"/>
              <a:t>random.randint</a:t>
            </a:r>
            <a:r>
              <a:rPr lang="en-US"/>
              <a:t>(), </a:t>
            </a:r>
            <a:r>
              <a:rPr lang="en-US" err="1"/>
              <a:t>count_nonzero</a:t>
            </a:r>
            <a:r>
              <a:rPr lang="en-US"/>
              <a:t>(), any(), all(), sum()</a:t>
            </a:r>
          </a:p>
          <a:p>
            <a:endParaRPr lang="en-US"/>
          </a:p>
          <a:p>
            <a:r>
              <a:rPr lang="en-US" err="1"/>
              <a:t>ndim</a:t>
            </a:r>
            <a:r>
              <a:rPr lang="en-US"/>
              <a:t>(), shape(), size(), </a:t>
            </a:r>
            <a:r>
              <a:rPr lang="en-US" err="1"/>
              <a:t>dtype</a:t>
            </a:r>
            <a:r>
              <a:rPr lang="en-US"/>
              <a:t>()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using square brackets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If use slicing method: shallow copy; If use copy(): deep copy</a:t>
            </a:r>
          </a:p>
          <a:p>
            <a:endParaRPr lang="en-US"/>
          </a:p>
          <a:p>
            <a:r>
              <a:rPr lang="en-US"/>
              <a:t>reshape(): Must match size</a:t>
            </a:r>
          </a:p>
          <a:p>
            <a:endParaRPr lang="en-US"/>
          </a:p>
          <a:p>
            <a:r>
              <a:rPr lang="en-US"/>
              <a:t>concatenate(), multiple allowed; Can specific on which axis to concatenate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/>
              <a:t>split(), </a:t>
            </a:r>
            <a:r>
              <a:rPr lang="en-US" err="1"/>
              <a:t>hsplit</a:t>
            </a:r>
            <a:r>
              <a:rPr lang="en-US"/>
              <a:t>(), </a:t>
            </a:r>
            <a:r>
              <a:rPr lang="en-US" err="1"/>
              <a:t>vsplit</a:t>
            </a:r>
            <a:r>
              <a:rPr lang="en-US"/>
              <a:t>()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 err="1"/>
              <a:t>vstack</a:t>
            </a:r>
            <a:r>
              <a:rPr lang="en-US"/>
              <a:t>() &amp; hstack()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5A77-B051-4688-B64C-35D6ED6B7E3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5A77-B051-4688-B64C-35D6ED6B7E3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zeppelin.org/big-data-una-nuova-risorsa-della-potenz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hyperlink" Target="https://drive.google.com/drive/folders/1IZ9JjXREvQuj0XC0WtjrtFGkP6D8GTCv?usp=sha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08CAE82-D943-636D-CCF7-F9F3845C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684" b="18633"/>
          <a:stretch/>
        </p:blipFill>
        <p:spPr>
          <a:xfrm>
            <a:off x="829249" y="320040"/>
            <a:ext cx="10530453" cy="43052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C2F1AF-9D16-18B5-4B19-12D964F1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DASIL Python Workshop # 1</a:t>
            </a:r>
          </a:p>
          <a:p>
            <a:pPr algn="ctr">
              <a:buNone/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Introduction to Python for Data Science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2022/04/07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1DF39-4834-98E0-4E13-B9AF7297BEE8}"/>
              </a:ext>
            </a:extLst>
          </p:cNvPr>
          <p:cNvSpPr txBox="1"/>
          <p:nvPr/>
        </p:nvSpPr>
        <p:spPr>
          <a:xfrm>
            <a:off x="8885948" y="4425276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E4390B7C-CE6E-DC5A-E786-D706B0F7B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73" y="5164571"/>
            <a:ext cx="2970358" cy="10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5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Loops &amp; Iteration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16" y="6034307"/>
            <a:ext cx="2051050" cy="7202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1050AA-E2B7-49AD-8E57-D76DA4E222DB}"/>
              </a:ext>
            </a:extLst>
          </p:cNvPr>
          <p:cNvSpPr txBox="1"/>
          <p:nvPr/>
        </p:nvSpPr>
        <p:spPr>
          <a:xfrm>
            <a:off x="805543" y="3625931"/>
            <a:ext cx="4366161" cy="212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mentors = ["Linh", "Britney", "Chris"]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class_22 = ["Linh", "Britney", "Jack", "Garry"]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for mentor in </a:t>
            </a: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mentors:x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if mentor in class_22: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print("DASIL senior")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B97B1-3BA5-473D-9C45-4C7962226BA3}"/>
              </a:ext>
            </a:extLst>
          </p:cNvPr>
          <p:cNvSpPr txBox="1"/>
          <p:nvPr/>
        </p:nvSpPr>
        <p:spPr>
          <a:xfrm>
            <a:off x="839561" y="1472911"/>
            <a:ext cx="105116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Format: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begins with a header line that specifies an assignment target (or targets), along with the object you want to step through. 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header is followed by a block of (normally indented) statements that you want to repeat.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when Python runs a 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for</a:t>
            </a:r>
            <a:r>
              <a:rPr lang="en-US" dirty="0">
                <a:ea typeface="+mn-lt"/>
                <a:cs typeface="+mn-lt"/>
              </a:rPr>
              <a:t> loop, it assigns the items in the </a:t>
            </a:r>
            <a:r>
              <a:rPr lang="en-US" dirty="0" err="1">
                <a:ea typeface="+mn-lt"/>
                <a:cs typeface="+mn-lt"/>
              </a:rPr>
              <a:t>iterable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object </a:t>
            </a:r>
            <a:r>
              <a:rPr lang="en-US" dirty="0">
                <a:ea typeface="+mn-lt"/>
                <a:cs typeface="+mn-lt"/>
              </a:rPr>
              <a:t>to the </a:t>
            </a:r>
            <a:r>
              <a:rPr lang="en-US" i="1" dirty="0">
                <a:ea typeface="+mn-lt"/>
                <a:cs typeface="+mn-lt"/>
              </a:rPr>
              <a:t>target one by one</a:t>
            </a:r>
            <a:r>
              <a:rPr lang="en-US" dirty="0">
                <a:ea typeface="+mn-lt"/>
                <a:cs typeface="+mn-lt"/>
              </a:rPr>
              <a:t> and executes the loop body for each.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loop body typically uses the assignment target to refer to the current item in the sequence.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2AC6-BBFE-4056-A1CF-4B7267CAE0B7}"/>
              </a:ext>
            </a:extLst>
          </p:cNvPr>
          <p:cNvSpPr txBox="1"/>
          <p:nvPr/>
        </p:nvSpPr>
        <p:spPr>
          <a:xfrm>
            <a:off x="5822868" y="3625930"/>
            <a:ext cx="55141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W Cen MT"/>
                <a:cs typeface="Calibri"/>
              </a:rPr>
              <a:t># Print Excel cell label</a:t>
            </a:r>
          </a:p>
          <a:p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letters = ["A", "B", "C", "D"]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numbers = range(20)</a:t>
            </a:r>
          </a:p>
          <a:p>
            <a:endParaRPr lang="en-US" dirty="0">
              <a:solidFill>
                <a:srgbClr val="0070C0"/>
              </a:solidFill>
              <a:latin typeface="TW Cen MT"/>
              <a:cs typeface="Calibri"/>
            </a:endParaRPr>
          </a:p>
          <a:p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for letter in letters: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for number in numbers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cell = letter + str(number)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print(cell)</a:t>
            </a:r>
          </a:p>
        </p:txBody>
      </p:sp>
    </p:spTree>
    <p:extLst>
      <p:ext uri="{BB962C8B-B14F-4D97-AF65-F5344CB8AC3E}">
        <p14:creationId xmlns:p14="http://schemas.microsoft.com/office/powerpoint/2010/main" val="250871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NumPy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73" y="5868514"/>
            <a:ext cx="2476873" cy="87155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971A2-C3A7-474D-8489-37B70805656B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a library for the Python programming language</a:t>
            </a:r>
          </a:p>
          <a:p>
            <a:r>
              <a:rPr lang="en-US">
                <a:ea typeface="+mn-lt"/>
                <a:cs typeface="+mn-lt"/>
              </a:rPr>
              <a:t>useful for large, multi-dimensional arrays and matrices, </a:t>
            </a:r>
          </a:p>
          <a:p>
            <a:r>
              <a:rPr lang="en-US">
                <a:ea typeface="+mn-lt"/>
                <a:cs typeface="+mn-lt"/>
              </a:rPr>
              <a:t>large collection of high-level mathematical functions available to operate on these arrays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NumPy Operations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73" y="5868514"/>
            <a:ext cx="2476873" cy="87155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971A2-C3A7-474D-8489-37B70805656B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A32EF-4F3F-49F7-BAA8-3494FA8DE4B1}"/>
              </a:ext>
            </a:extLst>
          </p:cNvPr>
          <p:cNvSpPr txBox="1"/>
          <p:nvPr/>
        </p:nvSpPr>
        <p:spPr>
          <a:xfrm>
            <a:off x="516835" y="1577009"/>
            <a:ext cx="11208025" cy="4374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Creating array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Getting info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Indexing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Copying arrays: Shallow vs Deep Copy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Reshaping</a:t>
            </a: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Concatenating: </a:t>
            </a: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Split 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Mixed dimension matrices/arrays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40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Pandas 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73" y="5868514"/>
            <a:ext cx="2476873" cy="87155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971A2-C3A7-474D-8489-37B70805656B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A32EF-4F3F-49F7-BAA8-3494FA8DE4B1}"/>
              </a:ext>
            </a:extLst>
          </p:cNvPr>
          <p:cNvSpPr txBox="1"/>
          <p:nvPr/>
        </p:nvSpPr>
        <p:spPr>
          <a:xfrm>
            <a:off x="516835" y="1577009"/>
            <a:ext cx="11208025" cy="19740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 software library for data manipulation and analysis in Python. 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lnSpc>
                <a:spcPct val="13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 offers data structures and operations for manipulating numerical tables and time series.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84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F575-07EA-4A9C-8839-5D0285FF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6BEC-68AE-47CC-A634-095F9A1B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Describe &amp; summarize data </a:t>
            </a:r>
            <a:endParaRPr lang="en-US" dirty="0">
              <a:cs typeface="Calibri" panose="020F0502020204030204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Examine Data Schema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Selecting columns/rows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Adding rows/columns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Joining/merging data frames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Sorting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Grouping &amp; summarizing (aggregation)</a:t>
            </a:r>
          </a:p>
          <a:p>
            <a:pPr>
              <a:lnSpc>
                <a:spcPct val="130000"/>
              </a:lnSpc>
            </a:pPr>
            <a:endParaRPr lang="en-US">
              <a:cs typeface="Calibri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6A1F4529-4A3C-41CC-A243-868F6D5E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" y="5868514"/>
            <a:ext cx="2476873" cy="8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73" y="5868514"/>
            <a:ext cx="2476873" cy="8715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58BB7-0056-026D-EDA0-F2C151F49906}"/>
              </a:ext>
            </a:extLst>
          </p:cNvPr>
          <p:cNvSpPr txBox="1"/>
          <p:nvPr/>
        </p:nvSpPr>
        <p:spPr>
          <a:xfrm>
            <a:off x="747486" y="1468664"/>
            <a:ext cx="8969828" cy="4549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Workshop Series Overview &amp; Configuration Set Up</a:t>
            </a:r>
            <a:endParaRPr lang="en-U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Data Basics</a:t>
            </a:r>
            <a:endParaRPr lang="en-U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Python: Data Structure &amp; Functions</a:t>
            </a:r>
            <a:endParaRPr lang="en-U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NumPy: Functions &amp; Operations</a:t>
            </a:r>
            <a:endParaRPr lang="en-U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Pandas: Data Manipulation</a:t>
            </a:r>
            <a:endParaRPr lang="en-US" sz="2800" dirty="0"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Courier New"/>
              <a:buChar char="o"/>
            </a:pPr>
            <a:endParaRPr lang="en-US" sz="28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56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1" y="1780303"/>
            <a:ext cx="4766330" cy="213322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chemeClr val="tx2"/>
                </a:solidFill>
                <a:cs typeface="Calibri Light"/>
              </a:rPr>
              <a:t>Overview of </a:t>
            </a:r>
            <a:br>
              <a:rPr lang="en-US" sz="3600">
                <a:cs typeface="Calibri Light"/>
              </a:rPr>
            </a:br>
            <a:r>
              <a:rPr lang="en-US" sz="3600">
                <a:solidFill>
                  <a:schemeClr val="tx2"/>
                </a:solidFill>
                <a:cs typeface="Calibri Light"/>
              </a:rPr>
              <a:t>Python Workshop Series</a:t>
            </a:r>
            <a:endParaRPr lang="en-US">
              <a:cs typeface="Calibri Light" panose="020F03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89" y="4698854"/>
            <a:ext cx="2609486" cy="920299"/>
          </a:xfrm>
          <a:prstGeom prst="rect">
            <a:avLst/>
          </a:prstGeom>
        </p:spPr>
      </p:pic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DE2CC2A2-14F5-84C4-E30C-0582A0143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794784"/>
              </p:ext>
            </p:extLst>
          </p:nvPr>
        </p:nvGraphicFramePr>
        <p:xfrm>
          <a:off x="5693419" y="847988"/>
          <a:ext cx="6256818" cy="499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69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Google </a:t>
            </a:r>
            <a:r>
              <a:rPr lang="en" err="1"/>
              <a:t>Colaboratory</a:t>
            </a:r>
            <a:endParaRPr lang="en-US" err="1"/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1F443DB-A131-85A0-7805-F3A6188F5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</p:spPr>
        <p:txBody>
          <a:bodyPr/>
          <a:lstStyle/>
          <a:p>
            <a:r>
              <a:rPr lang="en-US" sz="2000" u="sng">
                <a:hlinkClick r:id="rId3"/>
              </a:rPr>
              <a:t>https://colab.research.google.com</a:t>
            </a:r>
            <a:r>
              <a:rPr lang="en-US" sz="2000"/>
              <a:t> </a:t>
            </a:r>
            <a:endParaRPr lang="en-US"/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A free Python development environment that requires no setup and runs entirely in the cloud.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52" name="Google Shape;452;p72"/>
          <p:cNvSpPr txBox="1">
            <a:spLocks noGrp="1"/>
          </p:cNvSpPr>
          <p:nvPr>
            <p:ph type="body" idx="2"/>
          </p:nvPr>
        </p:nvSpPr>
        <p:spPr>
          <a:xfrm>
            <a:off x="6542458" y="1641091"/>
            <a:ext cx="5116000" cy="4294851"/>
          </a:xfr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8965" indent="-456565">
              <a:lnSpc>
                <a:spcPct val="114999"/>
              </a:lnSpc>
            </a:pPr>
            <a:r>
              <a:rPr lang="en-US"/>
              <a:t>Downloaded notebooks and datasets at </a:t>
            </a:r>
            <a:r>
              <a:rPr lang="en-US" u="sng">
                <a:hlinkClick r:id="rId4"/>
              </a:rPr>
              <a:t>https://drive.google.com/drive/folders/1IZ9JjXREvQuj0XC0WtjrtFGkP6D8GTCv?usp=sharing</a:t>
            </a:r>
            <a:r>
              <a:rPr lang="en-US"/>
              <a:t> to your computer</a:t>
            </a:r>
          </a:p>
          <a:p>
            <a:pPr marL="608965" indent="-456565">
              <a:lnSpc>
                <a:spcPct val="114999"/>
              </a:lnSpc>
            </a:pPr>
            <a:r>
              <a:rPr lang="en-US"/>
              <a:t>Go to the “</a:t>
            </a:r>
            <a:r>
              <a:rPr lang="en-US" err="1"/>
              <a:t>Colab</a:t>
            </a:r>
            <a:r>
              <a:rPr lang="en-US"/>
              <a:t> Notebooks” folder on your Drive (if you have completed the tutorial, you should see your tutorial notebook here)</a:t>
            </a:r>
          </a:p>
          <a:p>
            <a:pPr marL="608965" indent="-456565">
              <a:lnSpc>
                <a:spcPct val="114999"/>
              </a:lnSpc>
            </a:pPr>
            <a:r>
              <a:rPr lang="en-US"/>
              <a:t>Upload all the notebooks and datasets you just downloaded to this folder.</a:t>
            </a:r>
          </a:p>
        </p:txBody>
      </p:sp>
      <p:sp>
        <p:nvSpPr>
          <p:cNvPr id="2" name="Google Shape;451;p72">
            <a:extLst>
              <a:ext uri="{FF2B5EF4-FFF2-40B4-BE49-F238E27FC236}">
                <a16:creationId xmlns:a16="http://schemas.microsoft.com/office/drawing/2014/main" id="{3CFEB290-501B-4B8B-AE12-36C8EADA4D41}"/>
              </a:ext>
            </a:extLst>
          </p:cNvPr>
          <p:cNvSpPr txBox="1">
            <a:spLocks/>
          </p:cNvSpPr>
          <p:nvPr/>
        </p:nvSpPr>
        <p:spPr>
          <a:xfrm>
            <a:off x="6498491" y="670951"/>
            <a:ext cx="5393600" cy="129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kern="0"/>
              <a:t>Setting up...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F15823-5318-4918-B6F2-4BB7A9E23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39" y="6077364"/>
            <a:ext cx="1905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F4E0-AA82-4B6A-9745-F2701D69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F7D05-4F56-43C7-8A92-6492BA913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An open-source web-based interactive development environment for notebooks, code, and data.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5046-9EA6-4BCD-A7F6-8839C2B41D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113953"/>
            <a:ext cx="5116000" cy="6316329"/>
          </a:xfrm>
        </p:spPr>
        <p:txBody>
          <a:bodyPr/>
          <a:lstStyle/>
          <a:p>
            <a:pPr marL="608965" indent="-456565">
              <a:lnSpc>
                <a:spcPct val="120000"/>
              </a:lnSpc>
            </a:pPr>
            <a:endParaRPr lang="en-US"/>
          </a:p>
          <a:p>
            <a:pPr marL="608965" indent="-456565">
              <a:lnSpc>
                <a:spcPct val="120000"/>
              </a:lnSpc>
            </a:pPr>
            <a:r>
              <a:rPr lang="en-US"/>
              <a:t>Its flexible interface allows users to configure and arrange workflows in data science and machine learning. </a:t>
            </a:r>
          </a:p>
          <a:p>
            <a:pPr marL="608965" indent="-456565">
              <a:lnSpc>
                <a:spcPct val="120000"/>
              </a:lnSpc>
            </a:pPr>
            <a:r>
              <a:rPr lang="en-US" err="1"/>
              <a:t>Jupyter</a:t>
            </a:r>
            <a:r>
              <a:rPr lang="en-US"/>
              <a:t> supports over 40 programming languages, including Python, R, Julia, and Scala.</a:t>
            </a:r>
          </a:p>
          <a:p>
            <a:pPr marL="608965" indent="-456565">
              <a:lnSpc>
                <a:spcPct val="120000"/>
              </a:lnSpc>
            </a:pPr>
            <a:r>
              <a:rPr lang="en-US"/>
              <a:t>Code can produce rich, interactive output: HTML, images, videos, LaTeX, etc.</a:t>
            </a:r>
          </a:p>
          <a:p>
            <a:pPr marL="608965" indent="-456565">
              <a:lnSpc>
                <a:spcPct val="120000"/>
              </a:lnSpc>
            </a:pPr>
            <a:r>
              <a:rPr lang="en-US"/>
              <a:t>Notebooks can be shared with others using email, Dropbox, GitHub, etc.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</a:pPr>
            <a:r>
              <a:rPr lang="en-US"/>
              <a:t>Leverage big data tools, e.g. Apache Spark, from Python, R, and Scala. Can also explore with pandas, scikit-learn, ggplot2, and TensorFlow.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</a:pPr>
            <a:r>
              <a:rPr lang="en-US"/>
              <a:t>You can install or try in browser account.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</a:pPr>
            <a:r>
              <a:rPr lang="en-US" u="sng">
                <a:hlinkClick r:id="rId2"/>
              </a:rPr>
              <a:t>https://colab.research.google.com</a:t>
            </a:r>
            <a:r>
              <a:rPr lang="en-US"/>
              <a:t> 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AA78163-FB56-47D9-BE34-7FC90C40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" y="6086662"/>
            <a:ext cx="1901720" cy="66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42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>
            <a:extLst>
              <a:ext uri="{FF2B5EF4-FFF2-40B4-BE49-F238E27FC236}">
                <a16:creationId xmlns:a16="http://schemas.microsoft.com/office/drawing/2014/main" id="{9FB0896C-0EEB-4D0D-AAB7-B520BD40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51" y="1468330"/>
            <a:ext cx="6877235" cy="1592638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90882AD1-9167-4659-877D-B0A1F3A599D1}"/>
              </a:ext>
            </a:extLst>
          </p:cNvPr>
          <p:cNvSpPr txBox="1">
            <a:spLocks/>
          </p:cNvSpPr>
          <p:nvPr/>
        </p:nvSpPr>
        <p:spPr>
          <a:xfrm>
            <a:off x="5085213" y="717229"/>
            <a:ext cx="3270938" cy="54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0000"/>
                </a:solidFill>
              </a:rPr>
              <a:t>Python Collections</a:t>
            </a:r>
            <a:endParaRPr lang="en-US" sz="32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564C-CA7C-4494-ACAC-6811CBCAD89F}"/>
              </a:ext>
            </a:extLst>
          </p:cNvPr>
          <p:cNvSpPr txBox="1"/>
          <p:nvPr/>
        </p:nvSpPr>
        <p:spPr>
          <a:xfrm>
            <a:off x="355271" y="1464986"/>
            <a:ext cx="4399094" cy="40463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List: a collection that is ordered, mutable, indexed (at 0), allows duplicates</a:t>
            </a:r>
            <a:endParaRPr lang="en-US" sz="2400" dirty="0">
              <a:cs typeface="Calibri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Common functions &amp; methods: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cs typeface="Calibri"/>
              </a:rPr>
              <a:t>len</a:t>
            </a:r>
            <a:r>
              <a:rPr lang="en-US" sz="2400" dirty="0">
                <a:cs typeface="Calibri"/>
              </a:rPr>
              <a:t>()</a:t>
            </a:r>
            <a:endParaRPr lang="en-US" dirty="0" err="1">
              <a:cs typeface="Calibri"/>
            </a:endParaRP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… in ...</a:t>
            </a:r>
            <a:endParaRPr lang="en-US" dirty="0">
              <a:cs typeface="Calibri"/>
            </a:endParaRP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.sort()</a:t>
            </a:r>
            <a:endParaRPr lang="en-US" dirty="0">
              <a:cs typeface="Calibri"/>
            </a:endParaRP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.count()</a:t>
            </a:r>
            <a:endParaRPr lang="en-US" dirty="0">
              <a:cs typeface="Calibri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0A1D3B7-28AB-40D5-A241-9EC2EAC4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94" y="643521"/>
            <a:ext cx="4399093" cy="702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Type</a:t>
            </a:r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73CB4D50-D16F-4981-8467-75FA172F5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7" y="6201204"/>
            <a:ext cx="1769199" cy="616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630E95-B198-4048-8584-7934EE01C7E9}"/>
              </a:ext>
            </a:extLst>
          </p:cNvPr>
          <p:cNvSpPr txBox="1"/>
          <p:nvPr/>
        </p:nvSpPr>
        <p:spPr>
          <a:xfrm>
            <a:off x="5050972" y="3170710"/>
            <a:ext cx="698862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W Cen MT"/>
                <a:ea typeface="+mn-lt"/>
                <a:cs typeface="+mn-lt"/>
              </a:rPr>
              <a:t># List</a:t>
            </a:r>
            <a:endParaRPr lang="en-US" dirty="0">
              <a:solidFill>
                <a:schemeClr val="accent6"/>
              </a:solidFill>
              <a:latin typeface="TW Cen MT"/>
            </a:endParaRPr>
          </a:p>
          <a:p>
            <a:r>
              <a:rPr lang="en-US" dirty="0" err="1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spring_classes</a:t>
            </a:r>
            <a:r>
              <a:rPr lang="en-US" dirty="0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 = ['CSC151', 'STA310', 'STA395', 'CSC151', 'MAT215']</a:t>
            </a:r>
            <a:endParaRPr lang="en-US" dirty="0">
              <a:solidFill>
                <a:schemeClr val="accent1"/>
              </a:solidFill>
              <a:latin typeface="TW Cen MT"/>
            </a:endParaRPr>
          </a:p>
          <a:p>
            <a:endParaRPr lang="en-US" dirty="0">
              <a:solidFill>
                <a:schemeClr val="accent1"/>
              </a:solidFill>
              <a:latin typeface="TW Cen MT"/>
            </a:endParaRPr>
          </a:p>
          <a:p>
            <a:r>
              <a:rPr lang="en-US" dirty="0">
                <a:solidFill>
                  <a:schemeClr val="accent6"/>
                </a:solidFill>
                <a:latin typeface="TW Cen MT"/>
                <a:ea typeface="+mn-lt"/>
                <a:cs typeface="+mn-lt"/>
              </a:rPr>
              <a:t># Tuple </a:t>
            </a:r>
          </a:p>
          <a:p>
            <a:r>
              <a:rPr lang="en-US" dirty="0" err="1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inventory_price</a:t>
            </a:r>
            <a:r>
              <a:rPr lang="en-US" dirty="0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 = ('Textbook', 100)</a:t>
            </a:r>
            <a:endParaRPr lang="en-US" dirty="0">
              <a:solidFill>
                <a:schemeClr val="accent1"/>
              </a:solidFill>
              <a:latin typeface="TW Cen MT"/>
            </a:endParaRPr>
          </a:p>
          <a:p>
            <a:endParaRPr lang="en-US" dirty="0">
              <a:solidFill>
                <a:schemeClr val="accent1"/>
              </a:solidFill>
              <a:latin typeface="TW Cen MT"/>
            </a:endParaRPr>
          </a:p>
          <a:p>
            <a:r>
              <a:rPr lang="en-US" dirty="0">
                <a:solidFill>
                  <a:schemeClr val="accent6"/>
                </a:solidFill>
                <a:latin typeface="TW Cen MT"/>
                <a:ea typeface="+mn-lt"/>
                <a:cs typeface="+mn-lt"/>
              </a:rPr>
              <a:t># Dictionary </a:t>
            </a:r>
            <a:endParaRPr lang="en-US" dirty="0">
              <a:solidFill>
                <a:schemeClr val="accent6"/>
              </a:solidFill>
              <a:latin typeface="TW Cen MT"/>
            </a:endParaRPr>
          </a:p>
          <a:p>
            <a:r>
              <a:rPr lang="en-US" dirty="0" err="1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my_college</a:t>
            </a:r>
            <a:r>
              <a:rPr lang="en-US" dirty="0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 = {'college': 'Grinnell College', 'state': 'Iowa', 'ranking': 12}</a:t>
            </a:r>
            <a:br>
              <a:rPr lang="en-US" dirty="0">
                <a:solidFill>
                  <a:schemeClr val="accent1"/>
                </a:solidFill>
                <a:latin typeface="TW Cen MT"/>
              </a:rPr>
            </a:br>
            <a:endParaRPr lang="en-US">
              <a:solidFill>
                <a:schemeClr val="accent6"/>
              </a:solidFill>
              <a:latin typeface="TW Cen MT"/>
            </a:endParaRPr>
          </a:p>
          <a:p>
            <a:r>
              <a:rPr lang="en-US" dirty="0">
                <a:solidFill>
                  <a:schemeClr val="accent6"/>
                </a:solidFill>
                <a:latin typeface="TW Cen MT"/>
                <a:ea typeface="+mn-lt"/>
                <a:cs typeface="+mn-lt"/>
              </a:rPr>
              <a:t># Set</a:t>
            </a:r>
            <a:endParaRPr lang="en-US" dirty="0">
              <a:solidFill>
                <a:schemeClr val="accent6"/>
              </a:solidFill>
              <a:latin typeface="TW Cen MT"/>
            </a:endParaRPr>
          </a:p>
          <a:p>
            <a:r>
              <a:rPr lang="en-US" dirty="0" err="1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student_mentors</a:t>
            </a:r>
            <a:r>
              <a:rPr lang="en-US" dirty="0">
                <a:solidFill>
                  <a:schemeClr val="accent1"/>
                </a:solidFill>
                <a:latin typeface="TW Cen MT"/>
                <a:ea typeface="+mn-lt"/>
                <a:cs typeface="+mn-lt"/>
              </a:rPr>
              <a:t> = {'Linh', 'Britney', 'Martin', 'Chris', 'Sergio'}</a:t>
            </a:r>
            <a:endParaRPr lang="en-US" dirty="0">
              <a:solidFill>
                <a:schemeClr val="accent1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9892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Type: Dictionary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16" y="6034307"/>
            <a:ext cx="2051050" cy="7202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AF358-8526-4FA5-A545-50B031BF928B}"/>
              </a:ext>
            </a:extLst>
          </p:cNvPr>
          <p:cNvSpPr txBox="1"/>
          <p:nvPr/>
        </p:nvSpPr>
        <p:spPr>
          <a:xfrm>
            <a:off x="926349" y="1487372"/>
            <a:ext cx="4399094" cy="45411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 collection of key-value mappings that is unordered, mutable, indexed, and written with curly brackets. </a:t>
            </a:r>
          </a:p>
          <a:p>
            <a:pPr marL="40005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look up a key in the dictionary → returns its value, but not vice versa</a:t>
            </a:r>
          </a:p>
          <a:p>
            <a:pPr marL="40005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allows no duplicate keys.</a:t>
            </a:r>
            <a:endParaRPr lang="en-US" sz="2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F0690-4B27-4C43-B75E-4933BBCEA19A}"/>
              </a:ext>
            </a:extLst>
          </p:cNvPr>
          <p:cNvSpPr txBox="1"/>
          <p:nvPr/>
        </p:nvSpPr>
        <p:spPr>
          <a:xfrm>
            <a:off x="6759498" y="1490546"/>
            <a:ext cx="458315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Common functions &amp; methods: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value lookup by key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.keys()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.values()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.items()</a:t>
            </a: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50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58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Functions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16" y="6034307"/>
            <a:ext cx="2051050" cy="7202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E1560-AB2B-4D5B-A27A-9067F42223A6}"/>
              </a:ext>
            </a:extLst>
          </p:cNvPr>
          <p:cNvSpPr txBox="1"/>
          <p:nvPr/>
        </p:nvSpPr>
        <p:spPr>
          <a:xfrm>
            <a:off x="6124376" y="2211273"/>
            <a:ext cx="532425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Naming conventions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Case-sensitive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Combination of letters, digits, underscores (_)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Can't start with digits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Don’t use (special) keywords (e.g. “return”, “False”, “and”, “if”)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No special symbols (!,@,#,$,%, etc.)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Parameter, default value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Pass by value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Pass by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9EC8C-0E9F-4EFE-A2EB-2EA29928A2A0}"/>
              </a:ext>
            </a:extLst>
          </p:cNvPr>
          <p:cNvSpPr txBox="1"/>
          <p:nvPr/>
        </p:nvSpPr>
        <p:spPr>
          <a:xfrm>
            <a:off x="836146" y="2211273"/>
            <a:ext cx="4779967" cy="3356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Building Functions</a:t>
            </a:r>
            <a:endParaRPr lang="en-US" sz="240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Start</a:t>
            </a:r>
            <a:r>
              <a:rPr lang="en-US" sz="2400" dirty="0">
                <a:cs typeface="Calibri" panose="020F0502020204030204"/>
              </a:rPr>
              <a:t> with "def ….():"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End with "return …"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Indentation matters</a:t>
            </a:r>
            <a:endParaRPr lang="en-US" sz="2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W Cen MT"/>
                <a:cs typeface="Calibri"/>
              </a:rPr>
              <a:t>def </a:t>
            </a:r>
            <a:r>
              <a:rPr lang="en-US" sz="2400" dirty="0" err="1">
                <a:solidFill>
                  <a:srgbClr val="0070C0"/>
                </a:solidFill>
                <a:latin typeface="TW Cen MT"/>
                <a:cs typeface="Calibri"/>
              </a:rPr>
              <a:t>add_one</a:t>
            </a:r>
            <a:r>
              <a:rPr lang="en-US" sz="2400" dirty="0">
                <a:solidFill>
                  <a:srgbClr val="0070C0"/>
                </a:solidFill>
                <a:latin typeface="TW Cen MT"/>
                <a:cs typeface="Calibri"/>
              </a:rPr>
              <a:t>(num):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W Cen MT"/>
                <a:cs typeface="Calibri"/>
              </a:rPr>
              <a:t>return num+1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D6338-9A87-4953-A581-E51DFFF66426}"/>
              </a:ext>
            </a:extLst>
          </p:cNvPr>
          <p:cNvSpPr txBox="1"/>
          <p:nvPr/>
        </p:nvSpPr>
        <p:spPr>
          <a:xfrm>
            <a:off x="836468" y="1234786"/>
            <a:ext cx="106489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 function looks like this: </a:t>
            </a:r>
            <a:r>
              <a:rPr lang="en-US" sz="2000" dirty="0" err="1">
                <a:ea typeface="+mn-lt"/>
                <a:cs typeface="+mn-lt"/>
              </a:rPr>
              <a:t>function_name</a:t>
            </a:r>
            <a:r>
              <a:rPr lang="en-US" sz="2000" dirty="0">
                <a:ea typeface="+mn-lt"/>
                <a:cs typeface="+mn-lt"/>
              </a:rPr>
              <a:t>(argument), e.g., sorted(</a:t>
            </a:r>
            <a:r>
              <a:rPr lang="en-US" sz="2000" dirty="0" err="1">
                <a:ea typeface="+mn-lt"/>
                <a:cs typeface="+mn-lt"/>
              </a:rPr>
              <a:t>my_list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 method looks like this: </a:t>
            </a:r>
            <a:r>
              <a:rPr lang="en-US" sz="2000" dirty="0" err="1">
                <a:ea typeface="+mn-lt"/>
                <a:cs typeface="+mn-lt"/>
              </a:rPr>
              <a:t>object.method_name</a:t>
            </a:r>
            <a:r>
              <a:rPr lang="en-US" sz="2000" dirty="0">
                <a:ea typeface="+mn-lt"/>
                <a:cs typeface="+mn-lt"/>
              </a:rPr>
              <a:t>(), e.g., </a:t>
            </a:r>
            <a:r>
              <a:rPr lang="en-US" sz="2000" dirty="0" err="1">
                <a:ea typeface="+mn-lt"/>
                <a:cs typeface="+mn-lt"/>
              </a:rPr>
              <a:t>my_list.sort</a:t>
            </a:r>
            <a:r>
              <a:rPr lang="en-US" sz="2000" dirty="0">
                <a:ea typeface="+mn-lt"/>
                <a:cs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205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Conditional Statements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16" y="6034307"/>
            <a:ext cx="2051050" cy="7202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1050AA-E2B7-49AD-8E57-D76DA4E222DB}"/>
              </a:ext>
            </a:extLst>
          </p:cNvPr>
          <p:cNvSpPr txBox="1"/>
          <p:nvPr/>
        </p:nvSpPr>
        <p:spPr>
          <a:xfrm>
            <a:off x="884712" y="1597230"/>
            <a:ext cx="2743200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class_year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 = 2022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if </a:t>
            </a: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class_year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 == 2022: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print("senior")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elif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class_year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 == 2023: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print("junior")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elif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class_year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 == 2024: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print("sophomore")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else: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print("freshman")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B97B1-3BA5-473D-9C45-4C7962226BA3}"/>
              </a:ext>
            </a:extLst>
          </p:cNvPr>
          <p:cNvSpPr txBox="1"/>
          <p:nvPr/>
        </p:nvSpPr>
        <p:spPr>
          <a:xfrm>
            <a:off x="4649561" y="1690625"/>
            <a:ext cx="6899563" cy="438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Format: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starts with an 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if</a:t>
            </a:r>
            <a:r>
              <a:rPr lang="en-US" dirty="0">
                <a:cs typeface="Calibri"/>
              </a:rPr>
              <a:t> test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followed by one or more optional </a:t>
            </a: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elif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 </a:t>
            </a:r>
            <a:r>
              <a:rPr lang="en-US" dirty="0">
                <a:cs typeface="Calibri"/>
              </a:rPr>
              <a:t>(else if) tests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ends with a final optional 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else</a:t>
            </a:r>
            <a:r>
              <a:rPr lang="en-US" dirty="0">
                <a:cs typeface="Calibri"/>
              </a:rPr>
              <a:t> block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Each test have an associated block code of nested statements, indented under a headline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be nested: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if </a:t>
            </a:r>
            <a:r>
              <a:rPr lang="en-US" dirty="0" err="1">
                <a:solidFill>
                  <a:srgbClr val="0070C0"/>
                </a:solidFill>
                <a:latin typeface="TW Cen MT"/>
                <a:cs typeface="Calibri"/>
              </a:rPr>
              <a:t>class_year</a:t>
            </a: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 == 2022: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if major == "Computer Science":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W Cen MT"/>
                <a:cs typeface="Calibri"/>
              </a:rPr>
              <a:t>print("CS senior")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14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Simple Dark</vt:lpstr>
      <vt:lpstr>PowerPoint Presentation</vt:lpstr>
      <vt:lpstr>AGENDA</vt:lpstr>
      <vt:lpstr>Overview of  Python Workshop Series</vt:lpstr>
      <vt:lpstr>Google Colaboratory</vt:lpstr>
      <vt:lpstr>Jupyter Notebook</vt:lpstr>
      <vt:lpstr>Data Type</vt:lpstr>
      <vt:lpstr>Data Type: Dictionary</vt:lpstr>
      <vt:lpstr>Functions</vt:lpstr>
      <vt:lpstr>Conditional Statements</vt:lpstr>
      <vt:lpstr>Loops &amp; Iteration</vt:lpstr>
      <vt:lpstr>NumPy</vt:lpstr>
      <vt:lpstr>NumPy Operations</vt:lpstr>
      <vt:lpstr>Pandas 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270</cp:revision>
  <dcterms:created xsi:type="dcterms:W3CDTF">2022-03-01T01:21:01Z</dcterms:created>
  <dcterms:modified xsi:type="dcterms:W3CDTF">2022-04-01T17:22:02Z</dcterms:modified>
</cp:coreProperties>
</file>